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739" r:id="rId2"/>
    <p:sldId id="340" r:id="rId3"/>
    <p:sldId id="746" r:id="rId4"/>
    <p:sldId id="470" r:id="rId5"/>
    <p:sldId id="749" r:id="rId6"/>
    <p:sldId id="549" r:id="rId7"/>
    <p:sldId id="743" r:id="rId8"/>
    <p:sldId id="750" r:id="rId9"/>
    <p:sldId id="427" r:id="rId10"/>
    <p:sldId id="751" r:id="rId11"/>
    <p:sldId id="395" r:id="rId12"/>
    <p:sldId id="358" r:id="rId13"/>
    <p:sldId id="314" r:id="rId14"/>
    <p:sldId id="672" r:id="rId15"/>
    <p:sldId id="674" r:id="rId16"/>
    <p:sldId id="256" r:id="rId17"/>
    <p:sldId id="302" r:id="rId18"/>
    <p:sldId id="785" r:id="rId19"/>
    <p:sldId id="752" r:id="rId20"/>
    <p:sldId id="753" r:id="rId21"/>
    <p:sldId id="754" r:id="rId22"/>
    <p:sldId id="757" r:id="rId23"/>
    <p:sldId id="758" r:id="rId24"/>
    <p:sldId id="759" r:id="rId25"/>
    <p:sldId id="786" r:id="rId26"/>
    <p:sldId id="760" r:id="rId27"/>
    <p:sldId id="761" r:id="rId28"/>
    <p:sldId id="777" r:id="rId29"/>
    <p:sldId id="762" r:id="rId30"/>
    <p:sldId id="763" r:id="rId31"/>
    <p:sldId id="764" r:id="rId32"/>
    <p:sldId id="765" r:id="rId33"/>
    <p:sldId id="766" r:id="rId34"/>
    <p:sldId id="787" r:id="rId35"/>
    <p:sldId id="767" r:id="rId36"/>
    <p:sldId id="768" r:id="rId37"/>
    <p:sldId id="769" r:id="rId38"/>
    <p:sldId id="790" r:id="rId39"/>
    <p:sldId id="788" r:id="rId40"/>
    <p:sldId id="791" r:id="rId41"/>
    <p:sldId id="789" r:id="rId42"/>
    <p:sldId id="770" r:id="rId43"/>
    <p:sldId id="771" r:id="rId44"/>
    <p:sldId id="772" r:id="rId45"/>
    <p:sldId id="778" r:id="rId46"/>
    <p:sldId id="773" r:id="rId47"/>
    <p:sldId id="779" r:id="rId48"/>
    <p:sldId id="792" r:id="rId49"/>
    <p:sldId id="793" r:id="rId50"/>
    <p:sldId id="794" r:id="rId51"/>
    <p:sldId id="780" r:id="rId52"/>
    <p:sldId id="783" r:id="rId53"/>
    <p:sldId id="776" r:id="rId54"/>
    <p:sldId id="784" r:id="rId55"/>
    <p:sldId id="796" r:id="rId56"/>
    <p:sldId id="797" r:id="rId57"/>
    <p:sldId id="798" r:id="rId58"/>
    <p:sldId id="799" r:id="rId59"/>
    <p:sldId id="800" r:id="rId60"/>
    <p:sldId id="801" r:id="rId61"/>
    <p:sldId id="802" r:id="rId62"/>
    <p:sldId id="803" r:id="rId63"/>
    <p:sldId id="804" r:id="rId64"/>
    <p:sldId id="795" r:id="rId65"/>
    <p:sldId id="805" r:id="rId66"/>
    <p:sldId id="806" r:id="rId67"/>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Lato" pitchFamily="34" charset="0"/>
        <a:ea typeface="+mn-ea"/>
        <a:cs typeface="+mn-cs"/>
      </a:defRPr>
    </a:lvl1pPr>
    <a:lvl2pPr marL="457200" algn="l" rtl="0" eaLnBrk="0" fontAlgn="base" hangingPunct="0">
      <a:spcBef>
        <a:spcPct val="0"/>
      </a:spcBef>
      <a:spcAft>
        <a:spcPct val="0"/>
      </a:spcAft>
      <a:defRPr kern="1200">
        <a:solidFill>
          <a:schemeClr val="tx1"/>
        </a:solidFill>
        <a:latin typeface="Lato" pitchFamily="34" charset="0"/>
        <a:ea typeface="+mn-ea"/>
        <a:cs typeface="+mn-cs"/>
      </a:defRPr>
    </a:lvl2pPr>
    <a:lvl3pPr marL="914400" algn="l" rtl="0" eaLnBrk="0" fontAlgn="base" hangingPunct="0">
      <a:spcBef>
        <a:spcPct val="0"/>
      </a:spcBef>
      <a:spcAft>
        <a:spcPct val="0"/>
      </a:spcAft>
      <a:defRPr kern="1200">
        <a:solidFill>
          <a:schemeClr val="tx1"/>
        </a:solidFill>
        <a:latin typeface="Lato" pitchFamily="34" charset="0"/>
        <a:ea typeface="+mn-ea"/>
        <a:cs typeface="+mn-cs"/>
      </a:defRPr>
    </a:lvl3pPr>
    <a:lvl4pPr marL="1371600" algn="l" rtl="0" eaLnBrk="0" fontAlgn="base" hangingPunct="0">
      <a:spcBef>
        <a:spcPct val="0"/>
      </a:spcBef>
      <a:spcAft>
        <a:spcPct val="0"/>
      </a:spcAft>
      <a:defRPr kern="1200">
        <a:solidFill>
          <a:schemeClr val="tx1"/>
        </a:solidFill>
        <a:latin typeface="Lato" pitchFamily="34" charset="0"/>
        <a:ea typeface="+mn-ea"/>
        <a:cs typeface="+mn-cs"/>
      </a:defRPr>
    </a:lvl4pPr>
    <a:lvl5pPr marL="1828800" algn="l" rtl="0" eaLnBrk="0" fontAlgn="base" hangingPunct="0">
      <a:spcBef>
        <a:spcPct val="0"/>
      </a:spcBef>
      <a:spcAft>
        <a:spcPct val="0"/>
      </a:spcAft>
      <a:defRPr kern="1200">
        <a:solidFill>
          <a:schemeClr val="tx1"/>
        </a:solidFill>
        <a:latin typeface="Lato" pitchFamily="34" charset="0"/>
        <a:ea typeface="+mn-ea"/>
        <a:cs typeface="+mn-cs"/>
      </a:defRPr>
    </a:lvl5pPr>
    <a:lvl6pPr marL="2286000" algn="l" defTabSz="914400" rtl="0" eaLnBrk="1" latinLnBrk="0" hangingPunct="1">
      <a:defRPr kern="1200">
        <a:solidFill>
          <a:schemeClr val="tx1"/>
        </a:solidFill>
        <a:latin typeface="Lato" pitchFamily="34" charset="0"/>
        <a:ea typeface="+mn-ea"/>
        <a:cs typeface="+mn-cs"/>
      </a:defRPr>
    </a:lvl6pPr>
    <a:lvl7pPr marL="2743200" algn="l" defTabSz="914400" rtl="0" eaLnBrk="1" latinLnBrk="0" hangingPunct="1">
      <a:defRPr kern="1200">
        <a:solidFill>
          <a:schemeClr val="tx1"/>
        </a:solidFill>
        <a:latin typeface="Lato" pitchFamily="34" charset="0"/>
        <a:ea typeface="+mn-ea"/>
        <a:cs typeface="+mn-cs"/>
      </a:defRPr>
    </a:lvl7pPr>
    <a:lvl8pPr marL="3200400" algn="l" defTabSz="914400" rtl="0" eaLnBrk="1" latinLnBrk="0" hangingPunct="1">
      <a:defRPr kern="1200">
        <a:solidFill>
          <a:schemeClr val="tx1"/>
        </a:solidFill>
        <a:latin typeface="Lato" pitchFamily="34" charset="0"/>
        <a:ea typeface="+mn-ea"/>
        <a:cs typeface="+mn-cs"/>
      </a:defRPr>
    </a:lvl8pPr>
    <a:lvl9pPr marL="3657600" algn="l" defTabSz="914400" rtl="0" eaLnBrk="1" latinLnBrk="0" hangingPunct="1">
      <a:defRPr kern="1200">
        <a:solidFill>
          <a:schemeClr val="tx1"/>
        </a:solidFill>
        <a:latin typeface="Lato"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orient="horz" pos="1008">
          <p15:clr>
            <a:srgbClr val="A4A3A4"/>
          </p15:clr>
        </p15:guide>
        <p15:guide id="4" orient="horz" pos="3888">
          <p15:clr>
            <a:srgbClr val="A4A3A4"/>
          </p15:clr>
        </p15:guide>
        <p15:guide id="5" pos="384">
          <p15:clr>
            <a:srgbClr val="A4A3A4"/>
          </p15:clr>
        </p15:guide>
        <p15:guide id="6" pos="7296">
          <p15:clr>
            <a:srgbClr val="A4A3A4"/>
          </p15:clr>
        </p15:guide>
        <p15:guide id="7" pos="552">
          <p15:clr>
            <a:srgbClr val="A4A3A4"/>
          </p15:clr>
        </p15:guide>
        <p15:guide id="8" pos="7128">
          <p15:clr>
            <a:srgbClr val="A4A3A4"/>
          </p15:clr>
        </p15:guide>
        <p15:guide id="9" orient="horz" pos="3312">
          <p15:clr>
            <a:srgbClr val="A4A3A4"/>
          </p15:clr>
        </p15:guide>
        <p15:guide id="10" orient="horz" pos="432">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extLst>
      <p:ext uri="{19B8F6BF-5375-455C-9EA6-DF929625EA0E}">
        <p15:presenceInfo xmlns:p15="http://schemas.microsoft.com/office/powerpoint/2012/main" userId="adm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26" autoAdjust="0"/>
    <p:restoredTop sz="94660"/>
  </p:normalViewPr>
  <p:slideViewPr>
    <p:cSldViewPr snapToGrid="0">
      <p:cViewPr varScale="1">
        <p:scale>
          <a:sx n="89" d="100"/>
          <a:sy n="89" d="100"/>
        </p:scale>
        <p:origin x="432" y="72"/>
      </p:cViewPr>
      <p:guideLst>
        <p:guide orient="horz" pos="2160"/>
        <p:guide pos="3840"/>
        <p:guide orient="horz" pos="1008"/>
        <p:guide orient="horz" pos="3888"/>
        <p:guide pos="384"/>
        <p:guide pos="7296"/>
        <p:guide pos="552"/>
        <p:guide pos="7128"/>
        <p:guide orient="horz" pos="3312"/>
        <p:guide orient="horz" pos="432"/>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87" d="100"/>
          <a:sy n="87" d="100"/>
        </p:scale>
        <p:origin x="2988"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1T11:12:47.786"/>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5C0E6C44-05B4-48F1-942E-0649089046AD}" type="datetimeFigureOut">
              <a:rPr lang="en-US"/>
              <a:pPr>
                <a:defRPr/>
              </a:pPr>
              <a:t>6/21/2022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8F8BD621-9FC3-431A-897B-5A42A3637ED3}" type="slidenum">
              <a:rPr lang="en-US"/>
              <a:pPr>
                <a:defRPr/>
              </a:pPr>
              <a:t>‹#›</a:t>
            </a:fld>
            <a:endParaRPr lang="en-US"/>
          </a:p>
        </p:txBody>
      </p:sp>
    </p:spTree>
    <p:extLst>
      <p:ext uri="{BB962C8B-B14F-4D97-AF65-F5344CB8AC3E}">
        <p14:creationId xmlns:p14="http://schemas.microsoft.com/office/powerpoint/2010/main" val="355920903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458788"/>
            <a:ext cx="6042025" cy="33988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76AA17-6443-4A5C-B72D-23A3C941D7AB}" type="slidenum">
              <a:rPr lang="en-GB" smtClean="0"/>
              <a:t>2</a:t>
            </a:fld>
            <a:endParaRPr lang="en-GB" dirty="0"/>
          </a:p>
        </p:txBody>
      </p:sp>
    </p:spTree>
    <p:extLst>
      <p:ext uri="{BB962C8B-B14F-4D97-AF65-F5344CB8AC3E}">
        <p14:creationId xmlns:p14="http://schemas.microsoft.com/office/powerpoint/2010/main" val="3701405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Open Sans" panose="020B0606030504020204" pitchFamily="34" charset="0"/>
                <a:ea typeface="Open Sans" panose="020B0606030504020204" pitchFamily="34" charset="0"/>
                <a:cs typeface="Open Sans" panose="020B0606030504020204" pitchFamily="34" charset="0"/>
              </a:rPr>
              <a:t>Note: Please after inserting your picture, “Right Click” on the picture and “Send it to Back” to get the “Gradient” effect.</a:t>
            </a:r>
          </a:p>
        </p:txBody>
      </p:sp>
      <p:sp>
        <p:nvSpPr>
          <p:cNvPr id="4" name="Slide Number Placeholder 3"/>
          <p:cNvSpPr>
            <a:spLocks noGrp="1"/>
          </p:cNvSpPr>
          <p:nvPr>
            <p:ph type="sldNum" sz="quarter" idx="10"/>
          </p:nvPr>
        </p:nvSpPr>
        <p:spPr/>
        <p:txBody>
          <a:bodyPr/>
          <a:lstStyle/>
          <a:p>
            <a:fld id="{B54E9774-26C6-4288-8776-D66481D44710}" type="slidenum">
              <a:rPr lang="en-US" smtClean="0"/>
              <a:t>54</a:t>
            </a:fld>
            <a:endParaRPr lang="en-US"/>
          </a:p>
        </p:txBody>
      </p:sp>
    </p:spTree>
    <p:extLst>
      <p:ext uri="{BB962C8B-B14F-4D97-AF65-F5344CB8AC3E}">
        <p14:creationId xmlns:p14="http://schemas.microsoft.com/office/powerpoint/2010/main" val="32048665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Open Sans" panose="020B0606030504020204" pitchFamily="34" charset="0"/>
                <a:ea typeface="Open Sans" panose="020B0606030504020204" pitchFamily="34" charset="0"/>
                <a:cs typeface="Open Sans" panose="020B0606030504020204" pitchFamily="34" charset="0"/>
              </a:rPr>
              <a:t>Note: Please after inserting your picture, “Right Click” on the picture and “Send it to Back” to get the “Gradient” effect.</a:t>
            </a:r>
          </a:p>
        </p:txBody>
      </p:sp>
      <p:sp>
        <p:nvSpPr>
          <p:cNvPr id="4" name="Slide Number Placeholder 3"/>
          <p:cNvSpPr>
            <a:spLocks noGrp="1"/>
          </p:cNvSpPr>
          <p:nvPr>
            <p:ph type="sldNum" sz="quarter" idx="10"/>
          </p:nvPr>
        </p:nvSpPr>
        <p:spPr/>
        <p:txBody>
          <a:bodyPr/>
          <a:lstStyle/>
          <a:p>
            <a:fld id="{B54E9774-26C6-4288-8776-D66481D44710}" type="slidenum">
              <a:rPr lang="en-US" smtClean="0"/>
              <a:t>64</a:t>
            </a:fld>
            <a:endParaRPr lang="en-US"/>
          </a:p>
        </p:txBody>
      </p:sp>
    </p:spTree>
    <p:extLst>
      <p:ext uri="{BB962C8B-B14F-4D97-AF65-F5344CB8AC3E}">
        <p14:creationId xmlns:p14="http://schemas.microsoft.com/office/powerpoint/2010/main" val="4071399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Open Sans" panose="020B0606030504020204" pitchFamily="34" charset="0"/>
                <a:ea typeface="Open Sans" panose="020B0606030504020204" pitchFamily="34" charset="0"/>
                <a:cs typeface="Open Sans" panose="020B0606030504020204" pitchFamily="34" charset="0"/>
              </a:rPr>
              <a:t>Note: Please after inserting your picture, “Right Click” on the picture and “Send it to Back” to get the “Gradient” effect.</a:t>
            </a:r>
          </a:p>
        </p:txBody>
      </p:sp>
      <p:sp>
        <p:nvSpPr>
          <p:cNvPr id="4" name="Slide Number Placeholder 3"/>
          <p:cNvSpPr>
            <a:spLocks noGrp="1"/>
          </p:cNvSpPr>
          <p:nvPr>
            <p:ph type="sldNum" sz="quarter" idx="10"/>
          </p:nvPr>
        </p:nvSpPr>
        <p:spPr/>
        <p:txBody>
          <a:bodyPr/>
          <a:lstStyle/>
          <a:p>
            <a:fld id="{B54E9774-26C6-4288-8776-D66481D44710}" type="slidenum">
              <a:rPr lang="en-US" smtClean="0"/>
              <a:t>66</a:t>
            </a:fld>
            <a:endParaRPr lang="en-US"/>
          </a:p>
        </p:txBody>
      </p:sp>
    </p:spTree>
    <p:extLst>
      <p:ext uri="{BB962C8B-B14F-4D97-AF65-F5344CB8AC3E}">
        <p14:creationId xmlns:p14="http://schemas.microsoft.com/office/powerpoint/2010/main" val="2856188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Open Sans" panose="020B0606030504020204" pitchFamily="34" charset="0"/>
                <a:ea typeface="Open Sans" panose="020B0606030504020204" pitchFamily="34" charset="0"/>
                <a:cs typeface="Open Sans" panose="020B0606030504020204" pitchFamily="34" charset="0"/>
              </a:rPr>
              <a:t>Note: Please after inserting your picture, “Right Click” on the picture and “Send it to Back” to get the “Gradient” effect.</a:t>
            </a:r>
          </a:p>
        </p:txBody>
      </p:sp>
      <p:sp>
        <p:nvSpPr>
          <p:cNvPr id="4" name="Slide Number Placeholder 3"/>
          <p:cNvSpPr>
            <a:spLocks noGrp="1"/>
          </p:cNvSpPr>
          <p:nvPr>
            <p:ph type="sldNum" sz="quarter" idx="10"/>
          </p:nvPr>
        </p:nvSpPr>
        <p:spPr/>
        <p:txBody>
          <a:bodyPr/>
          <a:lstStyle/>
          <a:p>
            <a:fld id="{B54E9774-26C6-4288-8776-D66481D44710}" type="slidenum">
              <a:rPr lang="en-US" smtClean="0"/>
              <a:t>3</a:t>
            </a:fld>
            <a:endParaRPr lang="en-US"/>
          </a:p>
        </p:txBody>
      </p:sp>
    </p:spTree>
    <p:extLst>
      <p:ext uri="{BB962C8B-B14F-4D97-AF65-F5344CB8AC3E}">
        <p14:creationId xmlns:p14="http://schemas.microsoft.com/office/powerpoint/2010/main" val="2177886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Open Sans" panose="020B0606030504020204" pitchFamily="34" charset="0"/>
                <a:ea typeface="Open Sans" panose="020B0606030504020204" pitchFamily="34" charset="0"/>
                <a:cs typeface="Open Sans" panose="020B0606030504020204" pitchFamily="34" charset="0"/>
              </a:rPr>
              <a:t>Note: Please after inserting your picture, “Right Click” on the picture and “Send it to Back” to get the “Gradient” effect.</a:t>
            </a:r>
          </a:p>
        </p:txBody>
      </p:sp>
      <p:sp>
        <p:nvSpPr>
          <p:cNvPr id="4" name="Slide Number Placeholder 3"/>
          <p:cNvSpPr>
            <a:spLocks noGrp="1"/>
          </p:cNvSpPr>
          <p:nvPr>
            <p:ph type="sldNum" sz="quarter" idx="10"/>
          </p:nvPr>
        </p:nvSpPr>
        <p:spPr/>
        <p:txBody>
          <a:bodyPr/>
          <a:lstStyle/>
          <a:p>
            <a:fld id="{B54E9774-26C6-4288-8776-D66481D44710}" type="slidenum">
              <a:rPr lang="en-US" smtClean="0"/>
              <a:t>5</a:t>
            </a:fld>
            <a:endParaRPr lang="en-US"/>
          </a:p>
        </p:txBody>
      </p:sp>
    </p:spTree>
    <p:extLst>
      <p:ext uri="{BB962C8B-B14F-4D97-AF65-F5344CB8AC3E}">
        <p14:creationId xmlns:p14="http://schemas.microsoft.com/office/powerpoint/2010/main" val="3516494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458788"/>
            <a:ext cx="6042025" cy="33988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76AA17-6443-4A5C-B72D-23A3C941D7AB}" type="slidenum">
              <a:rPr lang="en-GB" smtClean="0"/>
              <a:t>7</a:t>
            </a:fld>
            <a:endParaRPr lang="en-GB" dirty="0"/>
          </a:p>
        </p:txBody>
      </p:sp>
    </p:spTree>
    <p:extLst>
      <p:ext uri="{BB962C8B-B14F-4D97-AF65-F5344CB8AC3E}">
        <p14:creationId xmlns:p14="http://schemas.microsoft.com/office/powerpoint/2010/main" val="4187902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Open Sans" panose="020B0606030504020204" pitchFamily="34" charset="0"/>
                <a:ea typeface="Open Sans" panose="020B0606030504020204" pitchFamily="34" charset="0"/>
                <a:cs typeface="Open Sans" panose="020B0606030504020204" pitchFamily="34" charset="0"/>
              </a:rPr>
              <a:t>Note: Please after inserting your picture, “Right Click” on the picture and “Send it to Back” to get the “Gradient” effect.</a:t>
            </a:r>
          </a:p>
        </p:txBody>
      </p:sp>
      <p:sp>
        <p:nvSpPr>
          <p:cNvPr id="4" name="Slide Number Placeholder 3"/>
          <p:cNvSpPr>
            <a:spLocks noGrp="1"/>
          </p:cNvSpPr>
          <p:nvPr>
            <p:ph type="sldNum" sz="quarter" idx="10"/>
          </p:nvPr>
        </p:nvSpPr>
        <p:spPr/>
        <p:txBody>
          <a:bodyPr/>
          <a:lstStyle/>
          <a:p>
            <a:fld id="{B54E9774-26C6-4288-8776-D66481D44710}" type="slidenum">
              <a:rPr lang="en-US" smtClean="0"/>
              <a:t>8</a:t>
            </a:fld>
            <a:endParaRPr lang="en-US"/>
          </a:p>
        </p:txBody>
      </p:sp>
    </p:spTree>
    <p:extLst>
      <p:ext uri="{BB962C8B-B14F-4D97-AF65-F5344CB8AC3E}">
        <p14:creationId xmlns:p14="http://schemas.microsoft.com/office/powerpoint/2010/main" val="271447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Open Sans" panose="020B0606030504020204" pitchFamily="34" charset="0"/>
                <a:ea typeface="Open Sans" panose="020B0606030504020204" pitchFamily="34" charset="0"/>
                <a:cs typeface="Open Sans" panose="020B0606030504020204" pitchFamily="34" charset="0"/>
              </a:rPr>
              <a:t>Note: Please after inserting your picture, “Right Click” on the picture and “Send it to Back” to get the “Gradient” effect.</a:t>
            </a:r>
          </a:p>
        </p:txBody>
      </p:sp>
      <p:sp>
        <p:nvSpPr>
          <p:cNvPr id="4" name="Slide Number Placeholder 3"/>
          <p:cNvSpPr>
            <a:spLocks noGrp="1"/>
          </p:cNvSpPr>
          <p:nvPr>
            <p:ph type="sldNum" sz="quarter" idx="10"/>
          </p:nvPr>
        </p:nvSpPr>
        <p:spPr/>
        <p:txBody>
          <a:bodyPr/>
          <a:lstStyle/>
          <a:p>
            <a:fld id="{B54E9774-26C6-4288-8776-D66481D44710}" type="slidenum">
              <a:rPr lang="en-US" smtClean="0"/>
              <a:t>10</a:t>
            </a:fld>
            <a:endParaRPr lang="en-US"/>
          </a:p>
        </p:txBody>
      </p:sp>
    </p:spTree>
    <p:extLst>
      <p:ext uri="{BB962C8B-B14F-4D97-AF65-F5344CB8AC3E}">
        <p14:creationId xmlns:p14="http://schemas.microsoft.com/office/powerpoint/2010/main" val="4172459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Open Sans" panose="020B0606030504020204" pitchFamily="34" charset="0"/>
                <a:ea typeface="Open Sans" panose="020B0606030504020204" pitchFamily="34" charset="0"/>
                <a:cs typeface="Open Sans" panose="020B0606030504020204" pitchFamily="34" charset="0"/>
              </a:rPr>
              <a:t>Note: Please after inserting your picture, “Right Click” on the picture and “Send it to Back” to get the “Gradient” effect.</a:t>
            </a:r>
          </a:p>
        </p:txBody>
      </p:sp>
      <p:sp>
        <p:nvSpPr>
          <p:cNvPr id="4" name="Slide Number Placeholder 3"/>
          <p:cNvSpPr>
            <a:spLocks noGrp="1"/>
          </p:cNvSpPr>
          <p:nvPr>
            <p:ph type="sldNum" sz="quarter" idx="10"/>
          </p:nvPr>
        </p:nvSpPr>
        <p:spPr/>
        <p:txBody>
          <a:bodyPr/>
          <a:lstStyle/>
          <a:p>
            <a:fld id="{B54E9774-26C6-4288-8776-D66481D44710}" type="slidenum">
              <a:rPr lang="en-US" smtClean="0"/>
              <a:t>35</a:t>
            </a:fld>
            <a:endParaRPr lang="en-US"/>
          </a:p>
        </p:txBody>
      </p:sp>
    </p:spTree>
    <p:extLst>
      <p:ext uri="{BB962C8B-B14F-4D97-AF65-F5344CB8AC3E}">
        <p14:creationId xmlns:p14="http://schemas.microsoft.com/office/powerpoint/2010/main" val="2908192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Open Sans" panose="020B0606030504020204" pitchFamily="34" charset="0"/>
                <a:ea typeface="Open Sans" panose="020B0606030504020204" pitchFamily="34" charset="0"/>
                <a:cs typeface="Open Sans" panose="020B0606030504020204" pitchFamily="34" charset="0"/>
              </a:rPr>
              <a:t>Note: Please after inserting your picture, “Right Click” on the picture and “Send it to Back” to get the “Gradient” effect.</a:t>
            </a:r>
          </a:p>
        </p:txBody>
      </p:sp>
      <p:sp>
        <p:nvSpPr>
          <p:cNvPr id="4" name="Slide Number Placeholder 3"/>
          <p:cNvSpPr>
            <a:spLocks noGrp="1"/>
          </p:cNvSpPr>
          <p:nvPr>
            <p:ph type="sldNum" sz="quarter" idx="10"/>
          </p:nvPr>
        </p:nvSpPr>
        <p:spPr/>
        <p:txBody>
          <a:bodyPr/>
          <a:lstStyle/>
          <a:p>
            <a:fld id="{B54E9774-26C6-4288-8776-D66481D44710}" type="slidenum">
              <a:rPr lang="en-US" smtClean="0"/>
              <a:t>43</a:t>
            </a:fld>
            <a:endParaRPr lang="en-US"/>
          </a:p>
        </p:txBody>
      </p:sp>
    </p:spTree>
    <p:extLst>
      <p:ext uri="{BB962C8B-B14F-4D97-AF65-F5344CB8AC3E}">
        <p14:creationId xmlns:p14="http://schemas.microsoft.com/office/powerpoint/2010/main" val="2793891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Open Sans" panose="020B0606030504020204" pitchFamily="34" charset="0"/>
                <a:ea typeface="Open Sans" panose="020B0606030504020204" pitchFamily="34" charset="0"/>
                <a:cs typeface="Open Sans" panose="020B0606030504020204" pitchFamily="34" charset="0"/>
              </a:rPr>
              <a:t>Note: Please after inserting your picture, “Right Click” on the picture and “Send it to Back” to get the “Gradient” effect.</a:t>
            </a:r>
          </a:p>
        </p:txBody>
      </p:sp>
      <p:sp>
        <p:nvSpPr>
          <p:cNvPr id="4" name="Slide Number Placeholder 3"/>
          <p:cNvSpPr>
            <a:spLocks noGrp="1"/>
          </p:cNvSpPr>
          <p:nvPr>
            <p:ph type="sldNum" sz="quarter" idx="10"/>
          </p:nvPr>
        </p:nvSpPr>
        <p:spPr/>
        <p:txBody>
          <a:bodyPr/>
          <a:lstStyle/>
          <a:p>
            <a:fld id="{B54E9774-26C6-4288-8776-D66481D44710}" type="slidenum">
              <a:rPr lang="en-US" smtClean="0"/>
              <a:t>45</a:t>
            </a:fld>
            <a:endParaRPr lang="en-US"/>
          </a:p>
        </p:txBody>
      </p:sp>
    </p:spTree>
    <p:extLst>
      <p:ext uri="{BB962C8B-B14F-4D97-AF65-F5344CB8AC3E}">
        <p14:creationId xmlns:p14="http://schemas.microsoft.com/office/powerpoint/2010/main" val="34796535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Oval 2">
            <a:extLst>
              <a:ext uri="{FF2B5EF4-FFF2-40B4-BE49-F238E27FC236}">
                <a16:creationId xmlns:a16="http://schemas.microsoft.com/office/drawing/2014/main" id="{B289FED4-5345-4588-9AF9-7CB923634E41}"/>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2A63A26-C4E8-4DE2-8865-E589D0759852}"/>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6337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Work #3">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527895" y="1600200"/>
            <a:ext cx="1828800" cy="18288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8" name="Picture Placeholder 6"/>
          <p:cNvSpPr>
            <a:spLocks noGrp="1"/>
          </p:cNvSpPr>
          <p:nvPr>
            <p:ph type="pic" sz="quarter" idx="11"/>
          </p:nvPr>
        </p:nvSpPr>
        <p:spPr>
          <a:xfrm>
            <a:off x="2401882" y="1600200"/>
            <a:ext cx="1828800" cy="18288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9" name="Picture Placeholder 6"/>
          <p:cNvSpPr>
            <a:spLocks noGrp="1"/>
          </p:cNvSpPr>
          <p:nvPr>
            <p:ph type="pic" sz="quarter" idx="12"/>
          </p:nvPr>
        </p:nvSpPr>
        <p:spPr>
          <a:xfrm>
            <a:off x="527895" y="3470119"/>
            <a:ext cx="1828800" cy="18288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10" name="Picture Placeholder 6"/>
          <p:cNvSpPr>
            <a:spLocks noGrp="1"/>
          </p:cNvSpPr>
          <p:nvPr>
            <p:ph type="pic" sz="quarter" idx="13"/>
          </p:nvPr>
        </p:nvSpPr>
        <p:spPr>
          <a:xfrm>
            <a:off x="2401882" y="3470119"/>
            <a:ext cx="1828800" cy="18288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1626518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ortfolio #1">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63790" y="53160"/>
            <a:ext cx="5665204" cy="3375840"/>
          </a:xfrm>
          <a:prstGeom prst="roundRect">
            <a:avLst>
              <a:gd name="adj" fmla="val 7757"/>
            </a:avLst>
          </a:prstGeom>
          <a:solidFill>
            <a:schemeClr val="bg1">
              <a:lumMod val="85000"/>
            </a:schemeClr>
          </a:solidFill>
          <a:ln w="19050">
            <a:solidFill>
              <a:schemeClr val="bg1"/>
            </a:solidFill>
          </a:ln>
        </p:spPr>
        <p:txBody>
          <a:bodyPr/>
          <a:lstStyle>
            <a:lvl1pPr marL="0" indent="0">
              <a:buNone/>
              <a:defRPr sz="1000" baseline="0">
                <a:solidFill>
                  <a:schemeClr val="tx1">
                    <a:lumMod val="65000"/>
                    <a:lumOff val="35000"/>
                  </a:schemeClr>
                </a:solidFill>
              </a:defRPr>
            </a:lvl1pPr>
          </a:lstStyle>
          <a:p>
            <a:pPr lvl="0"/>
            <a:r>
              <a:rPr lang="en-US" noProof="0"/>
              <a:t>Click icon to add picture</a:t>
            </a:r>
          </a:p>
        </p:txBody>
      </p:sp>
      <p:sp>
        <p:nvSpPr>
          <p:cNvPr id="9" name="Picture Placeholder 7"/>
          <p:cNvSpPr>
            <a:spLocks noGrp="1"/>
          </p:cNvSpPr>
          <p:nvPr>
            <p:ph type="pic" sz="quarter" idx="11"/>
          </p:nvPr>
        </p:nvSpPr>
        <p:spPr>
          <a:xfrm>
            <a:off x="5782160" y="53160"/>
            <a:ext cx="2309218" cy="3375840"/>
          </a:xfrm>
          <a:prstGeom prst="roundRect">
            <a:avLst>
              <a:gd name="adj" fmla="val 6768"/>
            </a:avLst>
          </a:prstGeom>
          <a:solidFill>
            <a:schemeClr val="bg1">
              <a:lumMod val="85000"/>
            </a:schemeClr>
          </a:solidFill>
          <a:ln w="19050">
            <a:solidFill>
              <a:schemeClr val="bg1"/>
            </a:solidFill>
          </a:ln>
        </p:spPr>
        <p:txBody>
          <a:bodyPr/>
          <a:lstStyle>
            <a:lvl1pPr marL="0" indent="0">
              <a:buNone/>
              <a:defRPr sz="1000" baseline="0">
                <a:solidFill>
                  <a:schemeClr val="tx1">
                    <a:lumMod val="65000"/>
                    <a:lumOff val="35000"/>
                  </a:schemeClr>
                </a:solidFill>
              </a:defRPr>
            </a:lvl1pPr>
          </a:lstStyle>
          <a:p>
            <a:pPr lvl="0"/>
            <a:r>
              <a:rPr lang="en-US" noProof="0"/>
              <a:t>Click icon to add picture</a:t>
            </a:r>
          </a:p>
        </p:txBody>
      </p:sp>
      <p:sp>
        <p:nvSpPr>
          <p:cNvPr id="10" name="Picture Placeholder 7"/>
          <p:cNvSpPr>
            <a:spLocks noGrp="1"/>
          </p:cNvSpPr>
          <p:nvPr>
            <p:ph type="pic" sz="quarter" idx="12"/>
          </p:nvPr>
        </p:nvSpPr>
        <p:spPr>
          <a:xfrm>
            <a:off x="8144544" y="53160"/>
            <a:ext cx="3996656" cy="3375840"/>
          </a:xfrm>
          <a:prstGeom prst="roundRect">
            <a:avLst>
              <a:gd name="adj" fmla="val 4906"/>
            </a:avLst>
          </a:prstGeom>
          <a:solidFill>
            <a:schemeClr val="bg1">
              <a:lumMod val="85000"/>
            </a:schemeClr>
          </a:solidFill>
          <a:ln w="19050">
            <a:solidFill>
              <a:schemeClr val="bg1"/>
            </a:solidFill>
          </a:ln>
        </p:spPr>
        <p:txBody>
          <a:bodyPr/>
          <a:lstStyle>
            <a:lvl1pPr marL="0" indent="0">
              <a:buNone/>
              <a:defRPr sz="1000" baseline="0">
                <a:solidFill>
                  <a:schemeClr val="tx1">
                    <a:lumMod val="65000"/>
                    <a:lumOff val="35000"/>
                  </a:schemeClr>
                </a:solidFill>
              </a:defRPr>
            </a:lvl1pPr>
          </a:lstStyle>
          <a:p>
            <a:pPr lvl="0"/>
            <a:r>
              <a:rPr lang="en-US" noProof="0"/>
              <a:t>Click icon to add picture</a:t>
            </a:r>
          </a:p>
        </p:txBody>
      </p:sp>
      <p:sp>
        <p:nvSpPr>
          <p:cNvPr id="11" name="Picture Placeholder 7"/>
          <p:cNvSpPr>
            <a:spLocks noGrp="1"/>
          </p:cNvSpPr>
          <p:nvPr>
            <p:ph type="pic" sz="quarter" idx="13"/>
          </p:nvPr>
        </p:nvSpPr>
        <p:spPr>
          <a:xfrm>
            <a:off x="3129512" y="3482160"/>
            <a:ext cx="2599481" cy="3290780"/>
          </a:xfrm>
          <a:prstGeom prst="roundRect">
            <a:avLst>
              <a:gd name="adj" fmla="val 9261"/>
            </a:avLst>
          </a:prstGeom>
          <a:solidFill>
            <a:schemeClr val="bg1">
              <a:lumMod val="85000"/>
            </a:schemeClr>
          </a:solidFill>
          <a:ln w="19050">
            <a:solidFill>
              <a:schemeClr val="bg1"/>
            </a:solidFill>
          </a:ln>
        </p:spPr>
        <p:txBody>
          <a:bodyPr/>
          <a:lstStyle>
            <a:lvl1pPr marL="0" indent="0">
              <a:buNone/>
              <a:defRPr sz="1000" baseline="0">
                <a:solidFill>
                  <a:schemeClr val="tx1">
                    <a:lumMod val="65000"/>
                    <a:lumOff val="35000"/>
                  </a:schemeClr>
                </a:solidFill>
              </a:defRPr>
            </a:lvl1pPr>
          </a:lstStyle>
          <a:p>
            <a:pPr lvl="0"/>
            <a:r>
              <a:rPr lang="en-US" noProof="0"/>
              <a:t>Click icon to add picture</a:t>
            </a:r>
          </a:p>
        </p:txBody>
      </p:sp>
      <p:sp>
        <p:nvSpPr>
          <p:cNvPr id="12" name="Picture Placeholder 7"/>
          <p:cNvSpPr>
            <a:spLocks noGrp="1"/>
          </p:cNvSpPr>
          <p:nvPr>
            <p:ph type="pic" sz="quarter" idx="14"/>
          </p:nvPr>
        </p:nvSpPr>
        <p:spPr>
          <a:xfrm>
            <a:off x="63788" y="3482160"/>
            <a:ext cx="2998389" cy="3290780"/>
          </a:xfrm>
          <a:prstGeom prst="roundRect">
            <a:avLst>
              <a:gd name="adj" fmla="val 6635"/>
            </a:avLst>
          </a:prstGeom>
          <a:solidFill>
            <a:schemeClr val="bg1">
              <a:lumMod val="85000"/>
            </a:schemeClr>
          </a:solidFill>
          <a:ln w="19050">
            <a:solidFill>
              <a:schemeClr val="bg1"/>
            </a:solidFill>
          </a:ln>
        </p:spPr>
        <p:txBody>
          <a:bodyPr/>
          <a:lstStyle>
            <a:lvl1pPr marL="0" indent="0">
              <a:buNone/>
              <a:defRPr sz="1000" baseline="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24369794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10" name="Picture Placeholder 6"/>
          <p:cNvSpPr>
            <a:spLocks noGrp="1"/>
          </p:cNvSpPr>
          <p:nvPr>
            <p:ph type="pic" sz="quarter" idx="10"/>
          </p:nvPr>
        </p:nvSpPr>
        <p:spPr>
          <a:xfrm>
            <a:off x="0" y="0"/>
            <a:ext cx="12192000" cy="34290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11" name="Picture Placeholder 6"/>
          <p:cNvSpPr>
            <a:spLocks noGrp="1"/>
          </p:cNvSpPr>
          <p:nvPr>
            <p:ph type="pic" sz="quarter" idx="11"/>
          </p:nvPr>
        </p:nvSpPr>
        <p:spPr>
          <a:xfrm>
            <a:off x="0" y="3429000"/>
            <a:ext cx="3351438" cy="34290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12" name="Picture Placeholder 6"/>
          <p:cNvSpPr>
            <a:spLocks noGrp="1"/>
          </p:cNvSpPr>
          <p:nvPr>
            <p:ph type="pic" sz="quarter" idx="12"/>
          </p:nvPr>
        </p:nvSpPr>
        <p:spPr>
          <a:xfrm>
            <a:off x="6094638" y="3429000"/>
            <a:ext cx="6097362" cy="34290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13" name="Picture Placeholder 6"/>
          <p:cNvSpPr>
            <a:spLocks noGrp="1"/>
          </p:cNvSpPr>
          <p:nvPr>
            <p:ph type="pic" sz="quarter" idx="13"/>
          </p:nvPr>
        </p:nvSpPr>
        <p:spPr>
          <a:xfrm>
            <a:off x="4211655" y="4751918"/>
            <a:ext cx="1024128" cy="1024128"/>
          </a:xfrm>
          <a:prstGeom prst="ellipse">
            <a:avLst/>
          </a:prstGeom>
          <a:solidFill>
            <a:schemeClr val="bg1">
              <a:lumMod val="85000"/>
            </a:schemeClr>
          </a:solidFill>
          <a:ln>
            <a:solidFill>
              <a:schemeClr val="bg1"/>
            </a:solidFill>
          </a:ln>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2324304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roduct Image">
    <p:spTree>
      <p:nvGrpSpPr>
        <p:cNvPr id="1" name=""/>
        <p:cNvGrpSpPr/>
        <p:nvPr/>
      </p:nvGrpSpPr>
      <p:grpSpPr>
        <a:xfrm>
          <a:off x="0" y="0"/>
          <a:ext cx="0" cy="0"/>
          <a:chOff x="0" y="0"/>
          <a:chExt cx="0" cy="0"/>
        </a:xfrm>
      </p:grpSpPr>
      <p:sp>
        <p:nvSpPr>
          <p:cNvPr id="6" name="Picture Placeholder 4"/>
          <p:cNvSpPr>
            <a:spLocks noGrp="1"/>
          </p:cNvSpPr>
          <p:nvPr>
            <p:ph type="pic" sz="quarter" idx="10"/>
          </p:nvPr>
        </p:nvSpPr>
        <p:spPr>
          <a:xfrm>
            <a:off x="876300" y="1152569"/>
            <a:ext cx="3794760" cy="237744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7" name="Picture Placeholder 4"/>
          <p:cNvSpPr>
            <a:spLocks noGrp="1"/>
          </p:cNvSpPr>
          <p:nvPr>
            <p:ph type="pic" sz="quarter" idx="11"/>
          </p:nvPr>
        </p:nvSpPr>
        <p:spPr>
          <a:xfrm>
            <a:off x="876300" y="3709878"/>
            <a:ext cx="3794760" cy="237744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37975959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roduct Image #2">
    <p:spTree>
      <p:nvGrpSpPr>
        <p:cNvPr id="1" name=""/>
        <p:cNvGrpSpPr/>
        <p:nvPr/>
      </p:nvGrpSpPr>
      <p:grpSpPr>
        <a:xfrm>
          <a:off x="0" y="0"/>
          <a:ext cx="0" cy="0"/>
          <a:chOff x="0" y="0"/>
          <a:chExt cx="0" cy="0"/>
        </a:xfrm>
      </p:grpSpPr>
      <p:sp>
        <p:nvSpPr>
          <p:cNvPr id="5" name="Picture Placeholder 12"/>
          <p:cNvSpPr>
            <a:spLocks noGrp="1"/>
          </p:cNvSpPr>
          <p:nvPr>
            <p:ph type="pic" sz="quarter" idx="10"/>
          </p:nvPr>
        </p:nvSpPr>
        <p:spPr>
          <a:xfrm>
            <a:off x="0" y="0"/>
            <a:ext cx="12192000" cy="34290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6" name="Picture Placeholder 14"/>
          <p:cNvSpPr>
            <a:spLocks noGrp="1"/>
          </p:cNvSpPr>
          <p:nvPr>
            <p:ph type="pic" sz="quarter" idx="11"/>
          </p:nvPr>
        </p:nvSpPr>
        <p:spPr>
          <a:xfrm>
            <a:off x="1115863" y="3426874"/>
            <a:ext cx="2468880" cy="150876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7" name="Picture Placeholder 14"/>
          <p:cNvSpPr>
            <a:spLocks noGrp="1"/>
          </p:cNvSpPr>
          <p:nvPr>
            <p:ph type="pic" sz="quarter" idx="12"/>
          </p:nvPr>
        </p:nvSpPr>
        <p:spPr>
          <a:xfrm>
            <a:off x="3607560" y="3426874"/>
            <a:ext cx="2468880" cy="150876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8" name="Picture Placeholder 14"/>
          <p:cNvSpPr>
            <a:spLocks noGrp="1"/>
          </p:cNvSpPr>
          <p:nvPr>
            <p:ph type="pic" sz="quarter" idx="13"/>
          </p:nvPr>
        </p:nvSpPr>
        <p:spPr>
          <a:xfrm>
            <a:off x="6109447" y="3426874"/>
            <a:ext cx="2468880" cy="150876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9" name="Picture Placeholder 14"/>
          <p:cNvSpPr>
            <a:spLocks noGrp="1"/>
          </p:cNvSpPr>
          <p:nvPr>
            <p:ph type="pic" sz="quarter" idx="14"/>
          </p:nvPr>
        </p:nvSpPr>
        <p:spPr>
          <a:xfrm>
            <a:off x="8601144" y="3426874"/>
            <a:ext cx="2468880" cy="150876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Tree>
    <p:extLst>
      <p:ext uri="{BB962C8B-B14F-4D97-AF65-F5344CB8AC3E}">
        <p14:creationId xmlns:p14="http://schemas.microsoft.com/office/powerpoint/2010/main" val="9050708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ircular Image">
    <p:spTree>
      <p:nvGrpSpPr>
        <p:cNvPr id="1" name=""/>
        <p:cNvGrpSpPr/>
        <p:nvPr/>
      </p:nvGrpSpPr>
      <p:grpSpPr>
        <a:xfrm>
          <a:off x="0" y="0"/>
          <a:ext cx="0" cy="0"/>
          <a:chOff x="0" y="0"/>
          <a:chExt cx="0" cy="0"/>
        </a:xfrm>
      </p:grpSpPr>
      <p:sp>
        <p:nvSpPr>
          <p:cNvPr id="8" name="Picture Placeholder 13"/>
          <p:cNvSpPr>
            <a:spLocks noGrp="1"/>
          </p:cNvSpPr>
          <p:nvPr>
            <p:ph type="pic" sz="quarter" idx="10"/>
          </p:nvPr>
        </p:nvSpPr>
        <p:spPr>
          <a:xfrm>
            <a:off x="1039818" y="4831389"/>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9" name="Picture Placeholder 13"/>
          <p:cNvSpPr>
            <a:spLocks noGrp="1"/>
          </p:cNvSpPr>
          <p:nvPr>
            <p:ph type="pic" sz="quarter" idx="11"/>
          </p:nvPr>
        </p:nvSpPr>
        <p:spPr>
          <a:xfrm>
            <a:off x="3355744" y="4831389"/>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0" name="Picture Placeholder 13"/>
          <p:cNvSpPr>
            <a:spLocks noGrp="1"/>
          </p:cNvSpPr>
          <p:nvPr>
            <p:ph type="pic" sz="quarter" idx="12"/>
          </p:nvPr>
        </p:nvSpPr>
        <p:spPr>
          <a:xfrm>
            <a:off x="5679082" y="4812516"/>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1" name="Picture Placeholder 13"/>
          <p:cNvSpPr>
            <a:spLocks noGrp="1"/>
          </p:cNvSpPr>
          <p:nvPr>
            <p:ph type="pic" sz="quarter" idx="13"/>
          </p:nvPr>
        </p:nvSpPr>
        <p:spPr>
          <a:xfrm>
            <a:off x="7995933" y="4831389"/>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2" name="Picture Placeholder 13"/>
          <p:cNvSpPr>
            <a:spLocks noGrp="1"/>
          </p:cNvSpPr>
          <p:nvPr>
            <p:ph type="pic" sz="quarter" idx="14"/>
          </p:nvPr>
        </p:nvSpPr>
        <p:spPr>
          <a:xfrm>
            <a:off x="10307227" y="4831389"/>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Tree>
    <p:extLst>
      <p:ext uri="{BB962C8B-B14F-4D97-AF65-F5344CB8AC3E}">
        <p14:creationId xmlns:p14="http://schemas.microsoft.com/office/powerpoint/2010/main" val="3544602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ircular &amp; Box image">
    <p:spTree>
      <p:nvGrpSpPr>
        <p:cNvPr id="1" name=""/>
        <p:cNvGrpSpPr/>
        <p:nvPr/>
      </p:nvGrpSpPr>
      <p:grpSpPr>
        <a:xfrm>
          <a:off x="0" y="0"/>
          <a:ext cx="0" cy="0"/>
          <a:chOff x="0" y="0"/>
          <a:chExt cx="0" cy="0"/>
        </a:xfrm>
      </p:grpSpPr>
      <p:sp>
        <p:nvSpPr>
          <p:cNvPr id="8" name="Picture Placeholder 13"/>
          <p:cNvSpPr>
            <a:spLocks noGrp="1"/>
          </p:cNvSpPr>
          <p:nvPr>
            <p:ph type="pic" sz="quarter" idx="10"/>
          </p:nvPr>
        </p:nvSpPr>
        <p:spPr>
          <a:xfrm>
            <a:off x="1039818" y="4831389"/>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9" name="Picture Placeholder 13"/>
          <p:cNvSpPr>
            <a:spLocks noGrp="1"/>
          </p:cNvSpPr>
          <p:nvPr>
            <p:ph type="pic" sz="quarter" idx="11"/>
          </p:nvPr>
        </p:nvSpPr>
        <p:spPr>
          <a:xfrm>
            <a:off x="3355744" y="4831389"/>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0" name="Picture Placeholder 13"/>
          <p:cNvSpPr>
            <a:spLocks noGrp="1"/>
          </p:cNvSpPr>
          <p:nvPr>
            <p:ph type="pic" sz="quarter" idx="12"/>
          </p:nvPr>
        </p:nvSpPr>
        <p:spPr>
          <a:xfrm>
            <a:off x="5679082" y="4812516"/>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1" name="Picture Placeholder 13"/>
          <p:cNvSpPr>
            <a:spLocks noGrp="1"/>
          </p:cNvSpPr>
          <p:nvPr>
            <p:ph type="pic" sz="quarter" idx="13"/>
          </p:nvPr>
        </p:nvSpPr>
        <p:spPr>
          <a:xfrm>
            <a:off x="7995933" y="4831389"/>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2" name="Picture Placeholder 13"/>
          <p:cNvSpPr>
            <a:spLocks noGrp="1"/>
          </p:cNvSpPr>
          <p:nvPr>
            <p:ph type="pic" sz="quarter" idx="14"/>
          </p:nvPr>
        </p:nvSpPr>
        <p:spPr>
          <a:xfrm>
            <a:off x="10307227" y="4831389"/>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3" name="Picture Placeholder 15"/>
          <p:cNvSpPr>
            <a:spLocks noGrp="1"/>
          </p:cNvSpPr>
          <p:nvPr>
            <p:ph type="pic" sz="quarter" idx="15"/>
          </p:nvPr>
        </p:nvSpPr>
        <p:spPr>
          <a:xfrm>
            <a:off x="1003242" y="2416778"/>
            <a:ext cx="914400" cy="9144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14" name="Picture Placeholder 15"/>
          <p:cNvSpPr>
            <a:spLocks noGrp="1"/>
          </p:cNvSpPr>
          <p:nvPr>
            <p:ph type="pic" sz="quarter" idx="16"/>
          </p:nvPr>
        </p:nvSpPr>
        <p:spPr>
          <a:xfrm>
            <a:off x="3319168" y="2416778"/>
            <a:ext cx="914400" cy="9144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15" name="Picture Placeholder 15"/>
          <p:cNvSpPr>
            <a:spLocks noGrp="1"/>
          </p:cNvSpPr>
          <p:nvPr>
            <p:ph type="pic" sz="quarter" idx="17"/>
          </p:nvPr>
        </p:nvSpPr>
        <p:spPr>
          <a:xfrm>
            <a:off x="5642506" y="2416177"/>
            <a:ext cx="914400" cy="9144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16" name="Picture Placeholder 15"/>
          <p:cNvSpPr>
            <a:spLocks noGrp="1"/>
          </p:cNvSpPr>
          <p:nvPr>
            <p:ph type="pic" sz="quarter" idx="18"/>
          </p:nvPr>
        </p:nvSpPr>
        <p:spPr>
          <a:xfrm>
            <a:off x="7958432" y="2416177"/>
            <a:ext cx="914400" cy="9144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17" name="Picture Placeholder 15"/>
          <p:cNvSpPr>
            <a:spLocks noGrp="1"/>
          </p:cNvSpPr>
          <p:nvPr>
            <p:ph type="pic" sz="quarter" idx="19"/>
          </p:nvPr>
        </p:nvSpPr>
        <p:spPr>
          <a:xfrm>
            <a:off x="10281770" y="2416177"/>
            <a:ext cx="914400" cy="9144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31005552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er Imag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34290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17891031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Phone Image's">
    <p:spTree>
      <p:nvGrpSpPr>
        <p:cNvPr id="1" name=""/>
        <p:cNvGrpSpPr/>
        <p:nvPr/>
      </p:nvGrpSpPr>
      <p:grpSpPr>
        <a:xfrm>
          <a:off x="0" y="0"/>
          <a:ext cx="0" cy="0"/>
          <a:chOff x="0" y="0"/>
          <a:chExt cx="0" cy="0"/>
        </a:xfrm>
      </p:grpSpPr>
      <p:sp>
        <p:nvSpPr>
          <p:cNvPr id="14" name="Picture Placeholder 13"/>
          <p:cNvSpPr>
            <a:spLocks noGrp="1"/>
          </p:cNvSpPr>
          <p:nvPr>
            <p:ph type="pic" sz="quarter" idx="10"/>
          </p:nvPr>
        </p:nvSpPr>
        <p:spPr>
          <a:xfrm>
            <a:off x="2136447" y="1457325"/>
            <a:ext cx="2032000" cy="1392238"/>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5" name="Picture Placeholder 13"/>
          <p:cNvSpPr>
            <a:spLocks noGrp="1"/>
          </p:cNvSpPr>
          <p:nvPr>
            <p:ph type="pic" sz="quarter" idx="11"/>
          </p:nvPr>
        </p:nvSpPr>
        <p:spPr>
          <a:xfrm>
            <a:off x="5081665" y="1457325"/>
            <a:ext cx="2032000" cy="1392238"/>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6" name="Picture Placeholder 13"/>
          <p:cNvSpPr>
            <a:spLocks noGrp="1"/>
          </p:cNvSpPr>
          <p:nvPr>
            <p:ph type="pic" sz="quarter" idx="12"/>
          </p:nvPr>
        </p:nvSpPr>
        <p:spPr>
          <a:xfrm>
            <a:off x="8026883" y="1457325"/>
            <a:ext cx="2032000" cy="1392238"/>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7" name="Picture Placeholder 13"/>
          <p:cNvSpPr>
            <a:spLocks noGrp="1"/>
          </p:cNvSpPr>
          <p:nvPr>
            <p:ph type="pic" sz="quarter" idx="13"/>
          </p:nvPr>
        </p:nvSpPr>
        <p:spPr>
          <a:xfrm>
            <a:off x="2199947" y="2971800"/>
            <a:ext cx="914400" cy="91440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8" name="Picture Placeholder 13"/>
          <p:cNvSpPr>
            <a:spLocks noGrp="1"/>
          </p:cNvSpPr>
          <p:nvPr>
            <p:ph type="pic" sz="quarter" idx="14"/>
          </p:nvPr>
        </p:nvSpPr>
        <p:spPr>
          <a:xfrm>
            <a:off x="3184197" y="2971800"/>
            <a:ext cx="914400" cy="91440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9" name="Picture Placeholder 13"/>
          <p:cNvSpPr>
            <a:spLocks noGrp="1"/>
          </p:cNvSpPr>
          <p:nvPr>
            <p:ph type="pic" sz="quarter" idx="15"/>
          </p:nvPr>
        </p:nvSpPr>
        <p:spPr>
          <a:xfrm>
            <a:off x="5145165" y="2971800"/>
            <a:ext cx="914400" cy="91440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20" name="Picture Placeholder 13"/>
          <p:cNvSpPr>
            <a:spLocks noGrp="1"/>
          </p:cNvSpPr>
          <p:nvPr>
            <p:ph type="pic" sz="quarter" idx="16"/>
          </p:nvPr>
        </p:nvSpPr>
        <p:spPr>
          <a:xfrm>
            <a:off x="6129415" y="2971800"/>
            <a:ext cx="914400" cy="91440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21" name="Picture Placeholder 13"/>
          <p:cNvSpPr>
            <a:spLocks noGrp="1"/>
          </p:cNvSpPr>
          <p:nvPr>
            <p:ph type="pic" sz="quarter" idx="17"/>
          </p:nvPr>
        </p:nvSpPr>
        <p:spPr>
          <a:xfrm>
            <a:off x="8090383" y="2971800"/>
            <a:ext cx="914400" cy="91440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22" name="Picture Placeholder 13"/>
          <p:cNvSpPr>
            <a:spLocks noGrp="1"/>
          </p:cNvSpPr>
          <p:nvPr>
            <p:ph type="pic" sz="quarter" idx="18"/>
          </p:nvPr>
        </p:nvSpPr>
        <p:spPr>
          <a:xfrm>
            <a:off x="9074633" y="2971800"/>
            <a:ext cx="914400" cy="91440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Tree>
    <p:extLst>
      <p:ext uri="{BB962C8B-B14F-4D97-AF65-F5344CB8AC3E}">
        <p14:creationId xmlns:p14="http://schemas.microsoft.com/office/powerpoint/2010/main" val="28780017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68580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123671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ingle Image">
    <p:spTree>
      <p:nvGrpSpPr>
        <p:cNvPr id="1" name=""/>
        <p:cNvGrpSpPr/>
        <p:nvPr/>
      </p:nvGrpSpPr>
      <p:grpSpPr>
        <a:xfrm>
          <a:off x="0" y="0"/>
          <a:ext cx="0" cy="0"/>
          <a:chOff x="0" y="0"/>
          <a:chExt cx="0" cy="0"/>
        </a:xfrm>
      </p:grpSpPr>
      <p:sp>
        <p:nvSpPr>
          <p:cNvPr id="3" name="Oval 2"/>
          <p:cNvSpPr/>
          <p:nvPr userDrawn="1"/>
        </p:nvSpPr>
        <p:spPr>
          <a:xfrm>
            <a:off x="5089525" y="617538"/>
            <a:ext cx="2012950" cy="20129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Picture Placeholder 7"/>
          <p:cNvSpPr>
            <a:spLocks noGrp="1"/>
          </p:cNvSpPr>
          <p:nvPr>
            <p:ph type="pic" sz="quarter" idx="10"/>
          </p:nvPr>
        </p:nvSpPr>
        <p:spPr>
          <a:xfrm>
            <a:off x="5181600" y="709613"/>
            <a:ext cx="1828800" cy="1828800"/>
          </a:xfrm>
          <a:prstGeom prst="ellipse">
            <a:avLst/>
          </a:prstGeom>
          <a:solidFill>
            <a:schemeClr val="bg1">
              <a:lumMod val="85000"/>
            </a:schemeClr>
          </a:solidFill>
          <a:ln>
            <a:noFill/>
          </a:ln>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
        <p:nvSpPr>
          <p:cNvPr id="4" name="Oval 3">
            <a:extLst>
              <a:ext uri="{FF2B5EF4-FFF2-40B4-BE49-F238E27FC236}">
                <a16:creationId xmlns:a16="http://schemas.microsoft.com/office/drawing/2014/main" id="{355E2E7D-AFD4-4D00-BD18-1E61A977C4B9}"/>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127382D-08E5-4888-9227-49AD813BCC97}"/>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55563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660764-6E86-497E-9858-0C6B2814562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Picture Placeholder 8">
            <a:extLst>
              <a:ext uri="{FF2B5EF4-FFF2-40B4-BE49-F238E27FC236}">
                <a16:creationId xmlns:a16="http://schemas.microsoft.com/office/drawing/2014/main" id="{F1042386-6D1D-4805-A1B4-CE704E36B0F9}"/>
              </a:ext>
            </a:extLst>
          </p:cNvPr>
          <p:cNvSpPr>
            <a:spLocks noGrp="1"/>
          </p:cNvSpPr>
          <p:nvPr>
            <p:ph type="pic" sz="quarter" idx="14"/>
          </p:nvPr>
        </p:nvSpPr>
        <p:spPr>
          <a:xfrm>
            <a:off x="-1" y="977499"/>
            <a:ext cx="5887453" cy="5880501"/>
          </a:xfrm>
          <a:custGeom>
            <a:avLst/>
            <a:gdLst>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1156533 h 1828800"/>
              <a:gd name="connsiteX8" fmla="*/ 0 w 1828800"/>
              <a:gd name="connsiteY8" fmla="*/ 672267 h 1828800"/>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672267 h 1828800"/>
              <a:gd name="connsiteX0" fmla="*/ 26758 w 1855558"/>
              <a:gd name="connsiteY0" fmla="*/ 672267 h 1845891"/>
              <a:gd name="connsiteX1" fmla="*/ 699025 w 1855558"/>
              <a:gd name="connsiteY1" fmla="*/ 0 h 1845891"/>
              <a:gd name="connsiteX2" fmla="*/ 1183291 w 1855558"/>
              <a:gd name="connsiteY2" fmla="*/ 0 h 1845891"/>
              <a:gd name="connsiteX3" fmla="*/ 1855558 w 1855558"/>
              <a:gd name="connsiteY3" fmla="*/ 672267 h 1845891"/>
              <a:gd name="connsiteX4" fmla="*/ 1855558 w 1855558"/>
              <a:gd name="connsiteY4" fmla="*/ 1156533 h 1845891"/>
              <a:gd name="connsiteX5" fmla="*/ 1183291 w 1855558"/>
              <a:gd name="connsiteY5" fmla="*/ 1828800 h 1845891"/>
              <a:gd name="connsiteX6" fmla="*/ 117911 w 1855558"/>
              <a:gd name="connsiteY6" fmla="*/ 1845891 h 1845891"/>
              <a:gd name="connsiteX7" fmla="*/ 26758 w 1855558"/>
              <a:gd name="connsiteY7" fmla="*/ 672267 h 1845891"/>
              <a:gd name="connsiteX0" fmla="*/ 0 w 1828800"/>
              <a:gd name="connsiteY0" fmla="*/ 672267 h 1845891"/>
              <a:gd name="connsiteX1" fmla="*/ 672267 w 1828800"/>
              <a:gd name="connsiteY1" fmla="*/ 0 h 1845891"/>
              <a:gd name="connsiteX2" fmla="*/ 1156533 w 1828800"/>
              <a:gd name="connsiteY2" fmla="*/ 0 h 1845891"/>
              <a:gd name="connsiteX3" fmla="*/ 1828800 w 1828800"/>
              <a:gd name="connsiteY3" fmla="*/ 672267 h 1845891"/>
              <a:gd name="connsiteX4" fmla="*/ 1828800 w 1828800"/>
              <a:gd name="connsiteY4" fmla="*/ 1156533 h 1845891"/>
              <a:gd name="connsiteX5" fmla="*/ 1156533 w 1828800"/>
              <a:gd name="connsiteY5" fmla="*/ 1828800 h 1845891"/>
              <a:gd name="connsiteX6" fmla="*/ 91153 w 1828800"/>
              <a:gd name="connsiteY6" fmla="*/ 1845891 h 1845891"/>
              <a:gd name="connsiteX7" fmla="*/ 0 w 1828800"/>
              <a:gd name="connsiteY7" fmla="*/ 672267 h 1845891"/>
              <a:gd name="connsiteX0" fmla="*/ 0 w 1828800"/>
              <a:gd name="connsiteY0" fmla="*/ 672267 h 1837345"/>
              <a:gd name="connsiteX1" fmla="*/ 672267 w 1828800"/>
              <a:gd name="connsiteY1" fmla="*/ 0 h 1837345"/>
              <a:gd name="connsiteX2" fmla="*/ 1156533 w 1828800"/>
              <a:gd name="connsiteY2" fmla="*/ 0 h 1837345"/>
              <a:gd name="connsiteX3" fmla="*/ 1828800 w 1828800"/>
              <a:gd name="connsiteY3" fmla="*/ 672267 h 1837345"/>
              <a:gd name="connsiteX4" fmla="*/ 1828800 w 1828800"/>
              <a:gd name="connsiteY4" fmla="*/ 1156533 h 1837345"/>
              <a:gd name="connsiteX5" fmla="*/ 1156533 w 1828800"/>
              <a:gd name="connsiteY5" fmla="*/ 1828800 h 1837345"/>
              <a:gd name="connsiteX6" fmla="*/ 14241 w 1828800"/>
              <a:gd name="connsiteY6" fmla="*/ 1837345 h 1837345"/>
              <a:gd name="connsiteX7" fmla="*/ 0 w 1828800"/>
              <a:gd name="connsiteY7" fmla="*/ 672267 h 1837345"/>
              <a:gd name="connsiteX0" fmla="*/ 2162 w 1830962"/>
              <a:gd name="connsiteY0" fmla="*/ 672267 h 1828800"/>
              <a:gd name="connsiteX1" fmla="*/ 674429 w 1830962"/>
              <a:gd name="connsiteY1" fmla="*/ 0 h 1828800"/>
              <a:gd name="connsiteX2" fmla="*/ 1158695 w 1830962"/>
              <a:gd name="connsiteY2" fmla="*/ 0 h 1828800"/>
              <a:gd name="connsiteX3" fmla="*/ 1830962 w 1830962"/>
              <a:gd name="connsiteY3" fmla="*/ 672267 h 1828800"/>
              <a:gd name="connsiteX4" fmla="*/ 1830962 w 1830962"/>
              <a:gd name="connsiteY4" fmla="*/ 1156533 h 1828800"/>
              <a:gd name="connsiteX5" fmla="*/ 1158695 w 1830962"/>
              <a:gd name="connsiteY5" fmla="*/ 1828800 h 1828800"/>
              <a:gd name="connsiteX6" fmla="*/ 7857 w 1830962"/>
              <a:gd name="connsiteY6" fmla="*/ 1828799 h 1828800"/>
              <a:gd name="connsiteX7" fmla="*/ 2162 w 1830962"/>
              <a:gd name="connsiteY7" fmla="*/ 672267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0962" h="1828800">
                <a:moveTo>
                  <a:pt x="2162" y="672267"/>
                </a:moveTo>
                <a:cubicBezTo>
                  <a:pt x="2162" y="300984"/>
                  <a:pt x="303146" y="0"/>
                  <a:pt x="674429" y="0"/>
                </a:cubicBezTo>
                <a:lnTo>
                  <a:pt x="1158695" y="0"/>
                </a:lnTo>
                <a:cubicBezTo>
                  <a:pt x="1529978" y="0"/>
                  <a:pt x="1830962" y="300984"/>
                  <a:pt x="1830962" y="672267"/>
                </a:cubicBezTo>
                <a:lnTo>
                  <a:pt x="1830962" y="1156533"/>
                </a:lnTo>
                <a:cubicBezTo>
                  <a:pt x="1830962" y="1527816"/>
                  <a:pt x="1529978" y="1828800"/>
                  <a:pt x="1158695" y="1828800"/>
                </a:cubicBezTo>
                <a:lnTo>
                  <a:pt x="7857" y="1828799"/>
                </a:lnTo>
                <a:cubicBezTo>
                  <a:pt x="-5437" y="1815506"/>
                  <a:pt x="2162" y="977067"/>
                  <a:pt x="2162" y="672267"/>
                </a:cubicBezTo>
                <a:close/>
              </a:path>
            </a:pathLst>
          </a:custGeom>
        </p:spPr>
        <p:txBody>
          <a:bodyPr/>
          <a:lstStyle/>
          <a:p>
            <a:endParaRPr lang="en-US" dirty="0"/>
          </a:p>
        </p:txBody>
      </p:sp>
      <p:sp>
        <p:nvSpPr>
          <p:cNvPr id="4" name="Oval 3">
            <a:extLst>
              <a:ext uri="{FF2B5EF4-FFF2-40B4-BE49-F238E27FC236}">
                <a16:creationId xmlns:a16="http://schemas.microsoft.com/office/drawing/2014/main" id="{65753D0A-7E5C-410C-9853-748BFB941CF3}"/>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58529F8-2E94-4865-810D-EFED19D9AE74}"/>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366255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4B8E88-8A0D-420C-AF4A-83153CE7B9D6}"/>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AD2F8D1-D86B-445C-BDAD-5ACCA4D892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Picture Placeholder 8">
            <a:extLst>
              <a:ext uri="{FF2B5EF4-FFF2-40B4-BE49-F238E27FC236}">
                <a16:creationId xmlns:a16="http://schemas.microsoft.com/office/drawing/2014/main" id="{F1042386-6D1D-4805-A1B4-CE704E36B0F9}"/>
              </a:ext>
            </a:extLst>
          </p:cNvPr>
          <p:cNvSpPr>
            <a:spLocks noGrp="1"/>
          </p:cNvSpPr>
          <p:nvPr>
            <p:ph type="pic" sz="quarter" idx="14"/>
          </p:nvPr>
        </p:nvSpPr>
        <p:spPr>
          <a:xfrm>
            <a:off x="-1" y="977499"/>
            <a:ext cx="5887453" cy="5880501"/>
          </a:xfrm>
          <a:custGeom>
            <a:avLst/>
            <a:gdLst>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1156533 h 1828800"/>
              <a:gd name="connsiteX8" fmla="*/ 0 w 1828800"/>
              <a:gd name="connsiteY8" fmla="*/ 672267 h 1828800"/>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672267 h 1828800"/>
              <a:gd name="connsiteX0" fmla="*/ 26758 w 1855558"/>
              <a:gd name="connsiteY0" fmla="*/ 672267 h 1845891"/>
              <a:gd name="connsiteX1" fmla="*/ 699025 w 1855558"/>
              <a:gd name="connsiteY1" fmla="*/ 0 h 1845891"/>
              <a:gd name="connsiteX2" fmla="*/ 1183291 w 1855558"/>
              <a:gd name="connsiteY2" fmla="*/ 0 h 1845891"/>
              <a:gd name="connsiteX3" fmla="*/ 1855558 w 1855558"/>
              <a:gd name="connsiteY3" fmla="*/ 672267 h 1845891"/>
              <a:gd name="connsiteX4" fmla="*/ 1855558 w 1855558"/>
              <a:gd name="connsiteY4" fmla="*/ 1156533 h 1845891"/>
              <a:gd name="connsiteX5" fmla="*/ 1183291 w 1855558"/>
              <a:gd name="connsiteY5" fmla="*/ 1828800 h 1845891"/>
              <a:gd name="connsiteX6" fmla="*/ 117911 w 1855558"/>
              <a:gd name="connsiteY6" fmla="*/ 1845891 h 1845891"/>
              <a:gd name="connsiteX7" fmla="*/ 26758 w 1855558"/>
              <a:gd name="connsiteY7" fmla="*/ 672267 h 1845891"/>
              <a:gd name="connsiteX0" fmla="*/ 0 w 1828800"/>
              <a:gd name="connsiteY0" fmla="*/ 672267 h 1845891"/>
              <a:gd name="connsiteX1" fmla="*/ 672267 w 1828800"/>
              <a:gd name="connsiteY1" fmla="*/ 0 h 1845891"/>
              <a:gd name="connsiteX2" fmla="*/ 1156533 w 1828800"/>
              <a:gd name="connsiteY2" fmla="*/ 0 h 1845891"/>
              <a:gd name="connsiteX3" fmla="*/ 1828800 w 1828800"/>
              <a:gd name="connsiteY3" fmla="*/ 672267 h 1845891"/>
              <a:gd name="connsiteX4" fmla="*/ 1828800 w 1828800"/>
              <a:gd name="connsiteY4" fmla="*/ 1156533 h 1845891"/>
              <a:gd name="connsiteX5" fmla="*/ 1156533 w 1828800"/>
              <a:gd name="connsiteY5" fmla="*/ 1828800 h 1845891"/>
              <a:gd name="connsiteX6" fmla="*/ 91153 w 1828800"/>
              <a:gd name="connsiteY6" fmla="*/ 1845891 h 1845891"/>
              <a:gd name="connsiteX7" fmla="*/ 0 w 1828800"/>
              <a:gd name="connsiteY7" fmla="*/ 672267 h 1845891"/>
              <a:gd name="connsiteX0" fmla="*/ 0 w 1828800"/>
              <a:gd name="connsiteY0" fmla="*/ 672267 h 1837345"/>
              <a:gd name="connsiteX1" fmla="*/ 672267 w 1828800"/>
              <a:gd name="connsiteY1" fmla="*/ 0 h 1837345"/>
              <a:gd name="connsiteX2" fmla="*/ 1156533 w 1828800"/>
              <a:gd name="connsiteY2" fmla="*/ 0 h 1837345"/>
              <a:gd name="connsiteX3" fmla="*/ 1828800 w 1828800"/>
              <a:gd name="connsiteY3" fmla="*/ 672267 h 1837345"/>
              <a:gd name="connsiteX4" fmla="*/ 1828800 w 1828800"/>
              <a:gd name="connsiteY4" fmla="*/ 1156533 h 1837345"/>
              <a:gd name="connsiteX5" fmla="*/ 1156533 w 1828800"/>
              <a:gd name="connsiteY5" fmla="*/ 1828800 h 1837345"/>
              <a:gd name="connsiteX6" fmla="*/ 14241 w 1828800"/>
              <a:gd name="connsiteY6" fmla="*/ 1837345 h 1837345"/>
              <a:gd name="connsiteX7" fmla="*/ 0 w 1828800"/>
              <a:gd name="connsiteY7" fmla="*/ 672267 h 1837345"/>
              <a:gd name="connsiteX0" fmla="*/ 2162 w 1830962"/>
              <a:gd name="connsiteY0" fmla="*/ 672267 h 1828800"/>
              <a:gd name="connsiteX1" fmla="*/ 674429 w 1830962"/>
              <a:gd name="connsiteY1" fmla="*/ 0 h 1828800"/>
              <a:gd name="connsiteX2" fmla="*/ 1158695 w 1830962"/>
              <a:gd name="connsiteY2" fmla="*/ 0 h 1828800"/>
              <a:gd name="connsiteX3" fmla="*/ 1830962 w 1830962"/>
              <a:gd name="connsiteY3" fmla="*/ 672267 h 1828800"/>
              <a:gd name="connsiteX4" fmla="*/ 1830962 w 1830962"/>
              <a:gd name="connsiteY4" fmla="*/ 1156533 h 1828800"/>
              <a:gd name="connsiteX5" fmla="*/ 1158695 w 1830962"/>
              <a:gd name="connsiteY5" fmla="*/ 1828800 h 1828800"/>
              <a:gd name="connsiteX6" fmla="*/ 7857 w 1830962"/>
              <a:gd name="connsiteY6" fmla="*/ 1828799 h 1828800"/>
              <a:gd name="connsiteX7" fmla="*/ 2162 w 1830962"/>
              <a:gd name="connsiteY7" fmla="*/ 672267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0962" h="1828800">
                <a:moveTo>
                  <a:pt x="2162" y="672267"/>
                </a:moveTo>
                <a:cubicBezTo>
                  <a:pt x="2162" y="300984"/>
                  <a:pt x="303146" y="0"/>
                  <a:pt x="674429" y="0"/>
                </a:cubicBezTo>
                <a:lnTo>
                  <a:pt x="1158695" y="0"/>
                </a:lnTo>
                <a:cubicBezTo>
                  <a:pt x="1529978" y="0"/>
                  <a:pt x="1830962" y="300984"/>
                  <a:pt x="1830962" y="672267"/>
                </a:cubicBezTo>
                <a:lnTo>
                  <a:pt x="1830962" y="1156533"/>
                </a:lnTo>
                <a:cubicBezTo>
                  <a:pt x="1830962" y="1527816"/>
                  <a:pt x="1529978" y="1828800"/>
                  <a:pt x="1158695" y="1828800"/>
                </a:cubicBezTo>
                <a:lnTo>
                  <a:pt x="7857" y="1828799"/>
                </a:lnTo>
                <a:cubicBezTo>
                  <a:pt x="-5437" y="1815506"/>
                  <a:pt x="2162" y="977067"/>
                  <a:pt x="2162" y="672267"/>
                </a:cubicBezTo>
                <a:close/>
              </a:path>
            </a:pathLst>
          </a:custGeom>
        </p:spPr>
        <p:txBody>
          <a:bodyPr/>
          <a:lstStyle/>
          <a:p>
            <a:endParaRPr lang="en-US" dirty="0"/>
          </a:p>
        </p:txBody>
      </p:sp>
    </p:spTree>
    <p:extLst>
      <p:ext uri="{BB962C8B-B14F-4D97-AF65-F5344CB8AC3E}">
        <p14:creationId xmlns:p14="http://schemas.microsoft.com/office/powerpoint/2010/main" val="38546441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660764-6E86-497E-9858-0C6B2814562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Picture Placeholder 7">
            <a:extLst>
              <a:ext uri="{FF2B5EF4-FFF2-40B4-BE49-F238E27FC236}">
                <a16:creationId xmlns:a16="http://schemas.microsoft.com/office/drawing/2014/main" id="{9D37D553-9328-4314-9A19-530978834C92}"/>
              </a:ext>
            </a:extLst>
          </p:cNvPr>
          <p:cNvSpPr>
            <a:spLocks noGrp="1"/>
          </p:cNvSpPr>
          <p:nvPr>
            <p:ph type="pic" sz="quarter" idx="10"/>
          </p:nvPr>
        </p:nvSpPr>
        <p:spPr>
          <a:xfrm>
            <a:off x="927100" y="1179513"/>
            <a:ext cx="3103563" cy="3970337"/>
          </a:xfrm>
          <a:prstGeom prst="roundRect">
            <a:avLst>
              <a:gd name="adj" fmla="val 8526"/>
            </a:avLst>
          </a:prstGeom>
        </p:spPr>
        <p:txBody>
          <a:bodyPr/>
          <a:lstStyle/>
          <a:p>
            <a:endParaRPr lang="en-US"/>
          </a:p>
        </p:txBody>
      </p:sp>
      <p:sp>
        <p:nvSpPr>
          <p:cNvPr id="4" name="Oval 3">
            <a:extLst>
              <a:ext uri="{FF2B5EF4-FFF2-40B4-BE49-F238E27FC236}">
                <a16:creationId xmlns:a16="http://schemas.microsoft.com/office/drawing/2014/main" id="{955B5405-56A9-42E8-B999-9B6DA1CB473E}"/>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B9102AF-056E-4562-91D5-9B15F3C7DDAE}"/>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39310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7_Custom Layout">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0AFE4031-59BE-444A-BEAD-221EE97FF576}"/>
              </a:ext>
            </a:extLst>
          </p:cNvPr>
          <p:cNvSpPr>
            <a:spLocks noGrp="1"/>
          </p:cNvSpPr>
          <p:nvPr>
            <p:ph type="pic" sz="quarter" idx="11"/>
          </p:nvPr>
        </p:nvSpPr>
        <p:spPr>
          <a:xfrm>
            <a:off x="992626" y="1673532"/>
            <a:ext cx="3324250" cy="3347201"/>
          </a:xfrm>
          <a:custGeom>
            <a:avLst/>
            <a:gdLst>
              <a:gd name="connsiteX0" fmla="*/ 0 w 3324225"/>
              <a:gd name="connsiteY0" fmla="*/ 869916 h 3330575"/>
              <a:gd name="connsiteX1" fmla="*/ 869916 w 3324225"/>
              <a:gd name="connsiteY1" fmla="*/ 0 h 3330575"/>
              <a:gd name="connsiteX2" fmla="*/ 2454309 w 3324225"/>
              <a:gd name="connsiteY2" fmla="*/ 0 h 3330575"/>
              <a:gd name="connsiteX3" fmla="*/ 3324225 w 3324225"/>
              <a:gd name="connsiteY3" fmla="*/ 869916 h 3330575"/>
              <a:gd name="connsiteX4" fmla="*/ 3324225 w 3324225"/>
              <a:gd name="connsiteY4" fmla="*/ 2460659 h 3330575"/>
              <a:gd name="connsiteX5" fmla="*/ 2454309 w 3324225"/>
              <a:gd name="connsiteY5" fmla="*/ 3330575 h 3330575"/>
              <a:gd name="connsiteX6" fmla="*/ 869916 w 3324225"/>
              <a:gd name="connsiteY6" fmla="*/ 3330575 h 3330575"/>
              <a:gd name="connsiteX7" fmla="*/ 0 w 3324225"/>
              <a:gd name="connsiteY7" fmla="*/ 2460659 h 3330575"/>
              <a:gd name="connsiteX8" fmla="*/ 0 w 3324225"/>
              <a:gd name="connsiteY8" fmla="*/ 869916 h 3330575"/>
              <a:gd name="connsiteX0" fmla="*/ 179465 w 3503690"/>
              <a:gd name="connsiteY0" fmla="*/ 869916 h 3330575"/>
              <a:gd name="connsiteX1" fmla="*/ 1049381 w 3503690"/>
              <a:gd name="connsiteY1" fmla="*/ 0 h 3330575"/>
              <a:gd name="connsiteX2" fmla="*/ 2633774 w 3503690"/>
              <a:gd name="connsiteY2" fmla="*/ 0 h 3330575"/>
              <a:gd name="connsiteX3" fmla="*/ 3503690 w 3503690"/>
              <a:gd name="connsiteY3" fmla="*/ 869916 h 3330575"/>
              <a:gd name="connsiteX4" fmla="*/ 3503690 w 3503690"/>
              <a:gd name="connsiteY4" fmla="*/ 2460659 h 3330575"/>
              <a:gd name="connsiteX5" fmla="*/ 2633774 w 3503690"/>
              <a:gd name="connsiteY5" fmla="*/ 3330575 h 3330575"/>
              <a:gd name="connsiteX6" fmla="*/ 226421 w 3503690"/>
              <a:gd name="connsiteY6" fmla="*/ 3330575 h 3330575"/>
              <a:gd name="connsiteX7" fmla="*/ 179465 w 3503690"/>
              <a:gd name="connsiteY7" fmla="*/ 2460659 h 3330575"/>
              <a:gd name="connsiteX8" fmla="*/ 179465 w 3503690"/>
              <a:gd name="connsiteY8" fmla="*/ 869916 h 3330575"/>
              <a:gd name="connsiteX0" fmla="*/ 0 w 3324225"/>
              <a:gd name="connsiteY0" fmla="*/ 869916 h 3330575"/>
              <a:gd name="connsiteX1" fmla="*/ 869916 w 3324225"/>
              <a:gd name="connsiteY1" fmla="*/ 0 h 3330575"/>
              <a:gd name="connsiteX2" fmla="*/ 2454309 w 3324225"/>
              <a:gd name="connsiteY2" fmla="*/ 0 h 3330575"/>
              <a:gd name="connsiteX3" fmla="*/ 3324225 w 3324225"/>
              <a:gd name="connsiteY3" fmla="*/ 869916 h 3330575"/>
              <a:gd name="connsiteX4" fmla="*/ 3324225 w 3324225"/>
              <a:gd name="connsiteY4" fmla="*/ 2460659 h 3330575"/>
              <a:gd name="connsiteX5" fmla="*/ 2454309 w 3324225"/>
              <a:gd name="connsiteY5" fmla="*/ 3330575 h 3330575"/>
              <a:gd name="connsiteX6" fmla="*/ 46956 w 3324225"/>
              <a:gd name="connsiteY6" fmla="*/ 3330575 h 3330575"/>
              <a:gd name="connsiteX7" fmla="*/ 0 w 3324225"/>
              <a:gd name="connsiteY7" fmla="*/ 2460659 h 3330575"/>
              <a:gd name="connsiteX8" fmla="*/ 0 w 3324225"/>
              <a:gd name="connsiteY8" fmla="*/ 869916 h 3330575"/>
              <a:gd name="connsiteX0" fmla="*/ 8873 w 3333098"/>
              <a:gd name="connsiteY0" fmla="*/ 869916 h 3338888"/>
              <a:gd name="connsiteX1" fmla="*/ 878789 w 3333098"/>
              <a:gd name="connsiteY1" fmla="*/ 0 h 3338888"/>
              <a:gd name="connsiteX2" fmla="*/ 2463182 w 3333098"/>
              <a:gd name="connsiteY2" fmla="*/ 0 h 3338888"/>
              <a:gd name="connsiteX3" fmla="*/ 3333098 w 3333098"/>
              <a:gd name="connsiteY3" fmla="*/ 869916 h 3338888"/>
              <a:gd name="connsiteX4" fmla="*/ 3333098 w 3333098"/>
              <a:gd name="connsiteY4" fmla="*/ 2460659 h 3338888"/>
              <a:gd name="connsiteX5" fmla="*/ 2463182 w 3333098"/>
              <a:gd name="connsiteY5" fmla="*/ 3330575 h 3338888"/>
              <a:gd name="connsiteX6" fmla="*/ 5953 w 3333098"/>
              <a:gd name="connsiteY6" fmla="*/ 3338888 h 3338888"/>
              <a:gd name="connsiteX7" fmla="*/ 8873 w 3333098"/>
              <a:gd name="connsiteY7" fmla="*/ 2460659 h 3338888"/>
              <a:gd name="connsiteX8" fmla="*/ 8873 w 3333098"/>
              <a:gd name="connsiteY8" fmla="*/ 869916 h 3338888"/>
              <a:gd name="connsiteX0" fmla="*/ 25 w 3324250"/>
              <a:gd name="connsiteY0" fmla="*/ 869916 h 3347201"/>
              <a:gd name="connsiteX1" fmla="*/ 869941 w 3324250"/>
              <a:gd name="connsiteY1" fmla="*/ 0 h 3347201"/>
              <a:gd name="connsiteX2" fmla="*/ 2454334 w 3324250"/>
              <a:gd name="connsiteY2" fmla="*/ 0 h 3347201"/>
              <a:gd name="connsiteX3" fmla="*/ 3324250 w 3324250"/>
              <a:gd name="connsiteY3" fmla="*/ 869916 h 3347201"/>
              <a:gd name="connsiteX4" fmla="*/ 3324250 w 3324250"/>
              <a:gd name="connsiteY4" fmla="*/ 2460659 h 3347201"/>
              <a:gd name="connsiteX5" fmla="*/ 2454334 w 3324250"/>
              <a:gd name="connsiteY5" fmla="*/ 3330575 h 3347201"/>
              <a:gd name="connsiteX6" fmla="*/ 13730 w 3324250"/>
              <a:gd name="connsiteY6" fmla="*/ 3347201 h 3347201"/>
              <a:gd name="connsiteX7" fmla="*/ 25 w 3324250"/>
              <a:gd name="connsiteY7" fmla="*/ 2460659 h 3347201"/>
              <a:gd name="connsiteX8" fmla="*/ 25 w 3324250"/>
              <a:gd name="connsiteY8" fmla="*/ 869916 h 334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4250" h="3347201">
                <a:moveTo>
                  <a:pt x="25" y="869916"/>
                </a:moveTo>
                <a:cubicBezTo>
                  <a:pt x="25" y="389475"/>
                  <a:pt x="389500" y="0"/>
                  <a:pt x="869941" y="0"/>
                </a:cubicBezTo>
                <a:lnTo>
                  <a:pt x="2454334" y="0"/>
                </a:lnTo>
                <a:cubicBezTo>
                  <a:pt x="2934775" y="0"/>
                  <a:pt x="3324250" y="389475"/>
                  <a:pt x="3324250" y="869916"/>
                </a:cubicBezTo>
                <a:lnTo>
                  <a:pt x="3324250" y="2460659"/>
                </a:lnTo>
                <a:cubicBezTo>
                  <a:pt x="3324250" y="2941100"/>
                  <a:pt x="2934775" y="3330575"/>
                  <a:pt x="2454334" y="3330575"/>
                </a:cubicBezTo>
                <a:lnTo>
                  <a:pt x="13730" y="3347201"/>
                </a:lnTo>
                <a:cubicBezTo>
                  <a:pt x="-1198" y="3338888"/>
                  <a:pt x="25" y="2941100"/>
                  <a:pt x="25" y="2460659"/>
                </a:cubicBezTo>
                <a:lnTo>
                  <a:pt x="25" y="869916"/>
                </a:lnTo>
                <a:close/>
              </a:path>
            </a:pathLst>
          </a:custGeom>
        </p:spPr>
        <p:txBody>
          <a:bodyPr/>
          <a:lstStyle/>
          <a:p>
            <a:endParaRPr lang="en-US" dirty="0"/>
          </a:p>
        </p:txBody>
      </p:sp>
      <p:sp>
        <p:nvSpPr>
          <p:cNvPr id="9" name="Picture Placeholder 3">
            <a:extLst>
              <a:ext uri="{FF2B5EF4-FFF2-40B4-BE49-F238E27FC236}">
                <a16:creationId xmlns:a16="http://schemas.microsoft.com/office/drawing/2014/main" id="{9EBB4697-82E8-45B5-BF5D-DDD68C332E2A}"/>
              </a:ext>
            </a:extLst>
          </p:cNvPr>
          <p:cNvSpPr>
            <a:spLocks noGrp="1"/>
          </p:cNvSpPr>
          <p:nvPr>
            <p:ph type="pic" sz="quarter" idx="30"/>
          </p:nvPr>
        </p:nvSpPr>
        <p:spPr>
          <a:xfrm>
            <a:off x="4559254" y="1673532"/>
            <a:ext cx="3324250" cy="3347201"/>
          </a:xfrm>
          <a:custGeom>
            <a:avLst/>
            <a:gdLst>
              <a:gd name="connsiteX0" fmla="*/ 0 w 3324225"/>
              <a:gd name="connsiteY0" fmla="*/ 869916 h 3330575"/>
              <a:gd name="connsiteX1" fmla="*/ 869916 w 3324225"/>
              <a:gd name="connsiteY1" fmla="*/ 0 h 3330575"/>
              <a:gd name="connsiteX2" fmla="*/ 2454309 w 3324225"/>
              <a:gd name="connsiteY2" fmla="*/ 0 h 3330575"/>
              <a:gd name="connsiteX3" fmla="*/ 3324225 w 3324225"/>
              <a:gd name="connsiteY3" fmla="*/ 869916 h 3330575"/>
              <a:gd name="connsiteX4" fmla="*/ 3324225 w 3324225"/>
              <a:gd name="connsiteY4" fmla="*/ 2460659 h 3330575"/>
              <a:gd name="connsiteX5" fmla="*/ 2454309 w 3324225"/>
              <a:gd name="connsiteY5" fmla="*/ 3330575 h 3330575"/>
              <a:gd name="connsiteX6" fmla="*/ 869916 w 3324225"/>
              <a:gd name="connsiteY6" fmla="*/ 3330575 h 3330575"/>
              <a:gd name="connsiteX7" fmla="*/ 0 w 3324225"/>
              <a:gd name="connsiteY7" fmla="*/ 2460659 h 3330575"/>
              <a:gd name="connsiteX8" fmla="*/ 0 w 3324225"/>
              <a:gd name="connsiteY8" fmla="*/ 869916 h 3330575"/>
              <a:gd name="connsiteX0" fmla="*/ 179465 w 3503690"/>
              <a:gd name="connsiteY0" fmla="*/ 869916 h 3330575"/>
              <a:gd name="connsiteX1" fmla="*/ 1049381 w 3503690"/>
              <a:gd name="connsiteY1" fmla="*/ 0 h 3330575"/>
              <a:gd name="connsiteX2" fmla="*/ 2633774 w 3503690"/>
              <a:gd name="connsiteY2" fmla="*/ 0 h 3330575"/>
              <a:gd name="connsiteX3" fmla="*/ 3503690 w 3503690"/>
              <a:gd name="connsiteY3" fmla="*/ 869916 h 3330575"/>
              <a:gd name="connsiteX4" fmla="*/ 3503690 w 3503690"/>
              <a:gd name="connsiteY4" fmla="*/ 2460659 h 3330575"/>
              <a:gd name="connsiteX5" fmla="*/ 2633774 w 3503690"/>
              <a:gd name="connsiteY5" fmla="*/ 3330575 h 3330575"/>
              <a:gd name="connsiteX6" fmla="*/ 226421 w 3503690"/>
              <a:gd name="connsiteY6" fmla="*/ 3330575 h 3330575"/>
              <a:gd name="connsiteX7" fmla="*/ 179465 w 3503690"/>
              <a:gd name="connsiteY7" fmla="*/ 2460659 h 3330575"/>
              <a:gd name="connsiteX8" fmla="*/ 179465 w 3503690"/>
              <a:gd name="connsiteY8" fmla="*/ 869916 h 3330575"/>
              <a:gd name="connsiteX0" fmla="*/ 0 w 3324225"/>
              <a:gd name="connsiteY0" fmla="*/ 869916 h 3330575"/>
              <a:gd name="connsiteX1" fmla="*/ 869916 w 3324225"/>
              <a:gd name="connsiteY1" fmla="*/ 0 h 3330575"/>
              <a:gd name="connsiteX2" fmla="*/ 2454309 w 3324225"/>
              <a:gd name="connsiteY2" fmla="*/ 0 h 3330575"/>
              <a:gd name="connsiteX3" fmla="*/ 3324225 w 3324225"/>
              <a:gd name="connsiteY3" fmla="*/ 869916 h 3330575"/>
              <a:gd name="connsiteX4" fmla="*/ 3324225 w 3324225"/>
              <a:gd name="connsiteY4" fmla="*/ 2460659 h 3330575"/>
              <a:gd name="connsiteX5" fmla="*/ 2454309 w 3324225"/>
              <a:gd name="connsiteY5" fmla="*/ 3330575 h 3330575"/>
              <a:gd name="connsiteX6" fmla="*/ 46956 w 3324225"/>
              <a:gd name="connsiteY6" fmla="*/ 3330575 h 3330575"/>
              <a:gd name="connsiteX7" fmla="*/ 0 w 3324225"/>
              <a:gd name="connsiteY7" fmla="*/ 2460659 h 3330575"/>
              <a:gd name="connsiteX8" fmla="*/ 0 w 3324225"/>
              <a:gd name="connsiteY8" fmla="*/ 869916 h 3330575"/>
              <a:gd name="connsiteX0" fmla="*/ 8873 w 3333098"/>
              <a:gd name="connsiteY0" fmla="*/ 869916 h 3338888"/>
              <a:gd name="connsiteX1" fmla="*/ 878789 w 3333098"/>
              <a:gd name="connsiteY1" fmla="*/ 0 h 3338888"/>
              <a:gd name="connsiteX2" fmla="*/ 2463182 w 3333098"/>
              <a:gd name="connsiteY2" fmla="*/ 0 h 3338888"/>
              <a:gd name="connsiteX3" fmla="*/ 3333098 w 3333098"/>
              <a:gd name="connsiteY3" fmla="*/ 869916 h 3338888"/>
              <a:gd name="connsiteX4" fmla="*/ 3333098 w 3333098"/>
              <a:gd name="connsiteY4" fmla="*/ 2460659 h 3338888"/>
              <a:gd name="connsiteX5" fmla="*/ 2463182 w 3333098"/>
              <a:gd name="connsiteY5" fmla="*/ 3330575 h 3338888"/>
              <a:gd name="connsiteX6" fmla="*/ 5953 w 3333098"/>
              <a:gd name="connsiteY6" fmla="*/ 3338888 h 3338888"/>
              <a:gd name="connsiteX7" fmla="*/ 8873 w 3333098"/>
              <a:gd name="connsiteY7" fmla="*/ 2460659 h 3338888"/>
              <a:gd name="connsiteX8" fmla="*/ 8873 w 3333098"/>
              <a:gd name="connsiteY8" fmla="*/ 869916 h 3338888"/>
              <a:gd name="connsiteX0" fmla="*/ 25 w 3324250"/>
              <a:gd name="connsiteY0" fmla="*/ 869916 h 3347201"/>
              <a:gd name="connsiteX1" fmla="*/ 869941 w 3324250"/>
              <a:gd name="connsiteY1" fmla="*/ 0 h 3347201"/>
              <a:gd name="connsiteX2" fmla="*/ 2454334 w 3324250"/>
              <a:gd name="connsiteY2" fmla="*/ 0 h 3347201"/>
              <a:gd name="connsiteX3" fmla="*/ 3324250 w 3324250"/>
              <a:gd name="connsiteY3" fmla="*/ 869916 h 3347201"/>
              <a:gd name="connsiteX4" fmla="*/ 3324250 w 3324250"/>
              <a:gd name="connsiteY4" fmla="*/ 2460659 h 3347201"/>
              <a:gd name="connsiteX5" fmla="*/ 2454334 w 3324250"/>
              <a:gd name="connsiteY5" fmla="*/ 3330575 h 3347201"/>
              <a:gd name="connsiteX6" fmla="*/ 13730 w 3324250"/>
              <a:gd name="connsiteY6" fmla="*/ 3347201 h 3347201"/>
              <a:gd name="connsiteX7" fmla="*/ 25 w 3324250"/>
              <a:gd name="connsiteY7" fmla="*/ 2460659 h 3347201"/>
              <a:gd name="connsiteX8" fmla="*/ 25 w 3324250"/>
              <a:gd name="connsiteY8" fmla="*/ 869916 h 334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4250" h="3347201">
                <a:moveTo>
                  <a:pt x="25" y="869916"/>
                </a:moveTo>
                <a:cubicBezTo>
                  <a:pt x="25" y="389475"/>
                  <a:pt x="389500" y="0"/>
                  <a:pt x="869941" y="0"/>
                </a:cubicBezTo>
                <a:lnTo>
                  <a:pt x="2454334" y="0"/>
                </a:lnTo>
                <a:cubicBezTo>
                  <a:pt x="2934775" y="0"/>
                  <a:pt x="3324250" y="389475"/>
                  <a:pt x="3324250" y="869916"/>
                </a:cubicBezTo>
                <a:lnTo>
                  <a:pt x="3324250" y="2460659"/>
                </a:lnTo>
                <a:cubicBezTo>
                  <a:pt x="3324250" y="2941100"/>
                  <a:pt x="2934775" y="3330575"/>
                  <a:pt x="2454334" y="3330575"/>
                </a:cubicBezTo>
                <a:lnTo>
                  <a:pt x="13730" y="3347201"/>
                </a:lnTo>
                <a:cubicBezTo>
                  <a:pt x="-1198" y="3338888"/>
                  <a:pt x="25" y="2941100"/>
                  <a:pt x="25" y="2460659"/>
                </a:cubicBezTo>
                <a:lnTo>
                  <a:pt x="25" y="869916"/>
                </a:lnTo>
                <a:close/>
              </a:path>
            </a:pathLst>
          </a:custGeom>
        </p:spPr>
        <p:txBody>
          <a:bodyPr/>
          <a:lstStyle/>
          <a:p>
            <a:endParaRPr lang="en-US" dirty="0"/>
          </a:p>
        </p:txBody>
      </p:sp>
      <p:sp>
        <p:nvSpPr>
          <p:cNvPr id="10" name="Picture Placeholder 3">
            <a:extLst>
              <a:ext uri="{FF2B5EF4-FFF2-40B4-BE49-F238E27FC236}">
                <a16:creationId xmlns:a16="http://schemas.microsoft.com/office/drawing/2014/main" id="{D4B30027-BD5F-47AA-BCEC-5CFAB35B34EC}"/>
              </a:ext>
            </a:extLst>
          </p:cNvPr>
          <p:cNvSpPr>
            <a:spLocks noGrp="1"/>
          </p:cNvSpPr>
          <p:nvPr>
            <p:ph type="pic" sz="quarter" idx="31"/>
          </p:nvPr>
        </p:nvSpPr>
        <p:spPr>
          <a:xfrm>
            <a:off x="8125882" y="1673531"/>
            <a:ext cx="3324250" cy="3347201"/>
          </a:xfrm>
          <a:custGeom>
            <a:avLst/>
            <a:gdLst>
              <a:gd name="connsiteX0" fmla="*/ 0 w 3324225"/>
              <a:gd name="connsiteY0" fmla="*/ 869916 h 3330575"/>
              <a:gd name="connsiteX1" fmla="*/ 869916 w 3324225"/>
              <a:gd name="connsiteY1" fmla="*/ 0 h 3330575"/>
              <a:gd name="connsiteX2" fmla="*/ 2454309 w 3324225"/>
              <a:gd name="connsiteY2" fmla="*/ 0 h 3330575"/>
              <a:gd name="connsiteX3" fmla="*/ 3324225 w 3324225"/>
              <a:gd name="connsiteY3" fmla="*/ 869916 h 3330575"/>
              <a:gd name="connsiteX4" fmla="*/ 3324225 w 3324225"/>
              <a:gd name="connsiteY4" fmla="*/ 2460659 h 3330575"/>
              <a:gd name="connsiteX5" fmla="*/ 2454309 w 3324225"/>
              <a:gd name="connsiteY5" fmla="*/ 3330575 h 3330575"/>
              <a:gd name="connsiteX6" fmla="*/ 869916 w 3324225"/>
              <a:gd name="connsiteY6" fmla="*/ 3330575 h 3330575"/>
              <a:gd name="connsiteX7" fmla="*/ 0 w 3324225"/>
              <a:gd name="connsiteY7" fmla="*/ 2460659 h 3330575"/>
              <a:gd name="connsiteX8" fmla="*/ 0 w 3324225"/>
              <a:gd name="connsiteY8" fmla="*/ 869916 h 3330575"/>
              <a:gd name="connsiteX0" fmla="*/ 179465 w 3503690"/>
              <a:gd name="connsiteY0" fmla="*/ 869916 h 3330575"/>
              <a:gd name="connsiteX1" fmla="*/ 1049381 w 3503690"/>
              <a:gd name="connsiteY1" fmla="*/ 0 h 3330575"/>
              <a:gd name="connsiteX2" fmla="*/ 2633774 w 3503690"/>
              <a:gd name="connsiteY2" fmla="*/ 0 h 3330575"/>
              <a:gd name="connsiteX3" fmla="*/ 3503690 w 3503690"/>
              <a:gd name="connsiteY3" fmla="*/ 869916 h 3330575"/>
              <a:gd name="connsiteX4" fmla="*/ 3503690 w 3503690"/>
              <a:gd name="connsiteY4" fmla="*/ 2460659 h 3330575"/>
              <a:gd name="connsiteX5" fmla="*/ 2633774 w 3503690"/>
              <a:gd name="connsiteY5" fmla="*/ 3330575 h 3330575"/>
              <a:gd name="connsiteX6" fmla="*/ 226421 w 3503690"/>
              <a:gd name="connsiteY6" fmla="*/ 3330575 h 3330575"/>
              <a:gd name="connsiteX7" fmla="*/ 179465 w 3503690"/>
              <a:gd name="connsiteY7" fmla="*/ 2460659 h 3330575"/>
              <a:gd name="connsiteX8" fmla="*/ 179465 w 3503690"/>
              <a:gd name="connsiteY8" fmla="*/ 869916 h 3330575"/>
              <a:gd name="connsiteX0" fmla="*/ 0 w 3324225"/>
              <a:gd name="connsiteY0" fmla="*/ 869916 h 3330575"/>
              <a:gd name="connsiteX1" fmla="*/ 869916 w 3324225"/>
              <a:gd name="connsiteY1" fmla="*/ 0 h 3330575"/>
              <a:gd name="connsiteX2" fmla="*/ 2454309 w 3324225"/>
              <a:gd name="connsiteY2" fmla="*/ 0 h 3330575"/>
              <a:gd name="connsiteX3" fmla="*/ 3324225 w 3324225"/>
              <a:gd name="connsiteY3" fmla="*/ 869916 h 3330575"/>
              <a:gd name="connsiteX4" fmla="*/ 3324225 w 3324225"/>
              <a:gd name="connsiteY4" fmla="*/ 2460659 h 3330575"/>
              <a:gd name="connsiteX5" fmla="*/ 2454309 w 3324225"/>
              <a:gd name="connsiteY5" fmla="*/ 3330575 h 3330575"/>
              <a:gd name="connsiteX6" fmla="*/ 46956 w 3324225"/>
              <a:gd name="connsiteY6" fmla="*/ 3330575 h 3330575"/>
              <a:gd name="connsiteX7" fmla="*/ 0 w 3324225"/>
              <a:gd name="connsiteY7" fmla="*/ 2460659 h 3330575"/>
              <a:gd name="connsiteX8" fmla="*/ 0 w 3324225"/>
              <a:gd name="connsiteY8" fmla="*/ 869916 h 3330575"/>
              <a:gd name="connsiteX0" fmla="*/ 8873 w 3333098"/>
              <a:gd name="connsiteY0" fmla="*/ 869916 h 3338888"/>
              <a:gd name="connsiteX1" fmla="*/ 878789 w 3333098"/>
              <a:gd name="connsiteY1" fmla="*/ 0 h 3338888"/>
              <a:gd name="connsiteX2" fmla="*/ 2463182 w 3333098"/>
              <a:gd name="connsiteY2" fmla="*/ 0 h 3338888"/>
              <a:gd name="connsiteX3" fmla="*/ 3333098 w 3333098"/>
              <a:gd name="connsiteY3" fmla="*/ 869916 h 3338888"/>
              <a:gd name="connsiteX4" fmla="*/ 3333098 w 3333098"/>
              <a:gd name="connsiteY4" fmla="*/ 2460659 h 3338888"/>
              <a:gd name="connsiteX5" fmla="*/ 2463182 w 3333098"/>
              <a:gd name="connsiteY5" fmla="*/ 3330575 h 3338888"/>
              <a:gd name="connsiteX6" fmla="*/ 5953 w 3333098"/>
              <a:gd name="connsiteY6" fmla="*/ 3338888 h 3338888"/>
              <a:gd name="connsiteX7" fmla="*/ 8873 w 3333098"/>
              <a:gd name="connsiteY7" fmla="*/ 2460659 h 3338888"/>
              <a:gd name="connsiteX8" fmla="*/ 8873 w 3333098"/>
              <a:gd name="connsiteY8" fmla="*/ 869916 h 3338888"/>
              <a:gd name="connsiteX0" fmla="*/ 25 w 3324250"/>
              <a:gd name="connsiteY0" fmla="*/ 869916 h 3347201"/>
              <a:gd name="connsiteX1" fmla="*/ 869941 w 3324250"/>
              <a:gd name="connsiteY1" fmla="*/ 0 h 3347201"/>
              <a:gd name="connsiteX2" fmla="*/ 2454334 w 3324250"/>
              <a:gd name="connsiteY2" fmla="*/ 0 h 3347201"/>
              <a:gd name="connsiteX3" fmla="*/ 3324250 w 3324250"/>
              <a:gd name="connsiteY3" fmla="*/ 869916 h 3347201"/>
              <a:gd name="connsiteX4" fmla="*/ 3324250 w 3324250"/>
              <a:gd name="connsiteY4" fmla="*/ 2460659 h 3347201"/>
              <a:gd name="connsiteX5" fmla="*/ 2454334 w 3324250"/>
              <a:gd name="connsiteY5" fmla="*/ 3330575 h 3347201"/>
              <a:gd name="connsiteX6" fmla="*/ 13730 w 3324250"/>
              <a:gd name="connsiteY6" fmla="*/ 3347201 h 3347201"/>
              <a:gd name="connsiteX7" fmla="*/ 25 w 3324250"/>
              <a:gd name="connsiteY7" fmla="*/ 2460659 h 3347201"/>
              <a:gd name="connsiteX8" fmla="*/ 25 w 3324250"/>
              <a:gd name="connsiteY8" fmla="*/ 869916 h 334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4250" h="3347201">
                <a:moveTo>
                  <a:pt x="25" y="869916"/>
                </a:moveTo>
                <a:cubicBezTo>
                  <a:pt x="25" y="389475"/>
                  <a:pt x="389500" y="0"/>
                  <a:pt x="869941" y="0"/>
                </a:cubicBezTo>
                <a:lnTo>
                  <a:pt x="2454334" y="0"/>
                </a:lnTo>
                <a:cubicBezTo>
                  <a:pt x="2934775" y="0"/>
                  <a:pt x="3324250" y="389475"/>
                  <a:pt x="3324250" y="869916"/>
                </a:cubicBezTo>
                <a:lnTo>
                  <a:pt x="3324250" y="2460659"/>
                </a:lnTo>
                <a:cubicBezTo>
                  <a:pt x="3324250" y="2941100"/>
                  <a:pt x="2934775" y="3330575"/>
                  <a:pt x="2454334" y="3330575"/>
                </a:cubicBezTo>
                <a:lnTo>
                  <a:pt x="13730" y="3347201"/>
                </a:lnTo>
                <a:cubicBezTo>
                  <a:pt x="-1198" y="3338888"/>
                  <a:pt x="25" y="2941100"/>
                  <a:pt x="25" y="2460659"/>
                </a:cubicBezTo>
                <a:lnTo>
                  <a:pt x="25" y="869916"/>
                </a:lnTo>
                <a:close/>
              </a:path>
            </a:pathLst>
          </a:custGeom>
        </p:spPr>
        <p:txBody>
          <a:bodyPr/>
          <a:lstStyle/>
          <a:p>
            <a:endParaRPr lang="en-US" dirty="0"/>
          </a:p>
        </p:txBody>
      </p:sp>
      <p:sp>
        <p:nvSpPr>
          <p:cNvPr id="6" name="Oval 5">
            <a:extLst>
              <a:ext uri="{FF2B5EF4-FFF2-40B4-BE49-F238E27FC236}">
                <a16:creationId xmlns:a16="http://schemas.microsoft.com/office/drawing/2014/main" id="{ED6F63B4-476D-4938-8B6E-C76B0B76B1C3}"/>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E917C17-581A-42F7-99EB-043B6E79EE92}"/>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391295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7_Custom Layout">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6240784" cy="6858000"/>
          </a:xfrm>
          <a:custGeom>
            <a:avLst/>
            <a:gdLst>
              <a:gd name="connsiteX0" fmla="*/ 0 w 6240784"/>
              <a:gd name="connsiteY0" fmla="*/ 0 h 6858000"/>
              <a:gd name="connsiteX1" fmla="*/ 4526283 w 6240784"/>
              <a:gd name="connsiteY1" fmla="*/ 0 h 6858000"/>
              <a:gd name="connsiteX2" fmla="*/ 6240784 w 6240784"/>
              <a:gd name="connsiteY2" fmla="*/ 3429000 h 6858000"/>
              <a:gd name="connsiteX3" fmla="*/ 4526283 w 6240784"/>
              <a:gd name="connsiteY3" fmla="*/ 6858000 h 6858000"/>
              <a:gd name="connsiteX4" fmla="*/ 0 w 6240784"/>
              <a:gd name="connsiteY4" fmla="*/ 6858000 h 6858000"/>
              <a:gd name="connsiteX5" fmla="*/ 2003064 w 6240784"/>
              <a:gd name="connsiteY5" fmla="*/ 343388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0784" h="6858000">
                <a:moveTo>
                  <a:pt x="0" y="0"/>
                </a:moveTo>
                <a:lnTo>
                  <a:pt x="4526283" y="0"/>
                </a:lnTo>
                <a:lnTo>
                  <a:pt x="6240784" y="3429000"/>
                </a:lnTo>
                <a:lnTo>
                  <a:pt x="4526283" y="6858000"/>
                </a:lnTo>
                <a:lnTo>
                  <a:pt x="0" y="6858000"/>
                </a:lnTo>
                <a:lnTo>
                  <a:pt x="2003064" y="3433886"/>
                </a:lnTo>
                <a:close/>
              </a:path>
            </a:pathLst>
          </a:custGeom>
        </p:spPr>
        <p:txBody>
          <a:bodyPr wrap="square">
            <a:noAutofit/>
          </a:bodyPr>
          <a:lstStyle>
            <a:lvl1pPr>
              <a:defRPr>
                <a:latin typeface="Montserrat"/>
              </a:defRPr>
            </a:lvl1pPr>
          </a:lstStyle>
          <a:p>
            <a:pPr lvl="0"/>
            <a:endParaRPr lang="en-US" noProof="0"/>
          </a:p>
        </p:txBody>
      </p:sp>
    </p:spTree>
    <p:extLst>
      <p:ext uri="{BB962C8B-B14F-4D97-AF65-F5344CB8AC3E}">
        <p14:creationId xmlns:p14="http://schemas.microsoft.com/office/powerpoint/2010/main" val="15605261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0" y="0"/>
            <a:ext cx="0" cy="0"/>
          </a:xfrm>
        </p:spPr>
        <p:txBody>
          <a:bodyPr/>
          <a:lstStyle>
            <a:lvl1pPr eaLnBrk="1" fontAlgn="auto" hangingPunct="1">
              <a:spcBef>
                <a:spcPts val="0"/>
              </a:spcBef>
              <a:spcAft>
                <a:spcPts val="0"/>
              </a:spcAft>
              <a:defRPr>
                <a:latin typeface="+mn-lt"/>
              </a:defRPr>
            </a:lvl1pPr>
          </a:lstStyle>
          <a:p>
            <a:pPr>
              <a:defRPr/>
            </a:pPr>
            <a:fld id="{BCA5F441-6302-4481-B538-48F9C741DB10}" type="datetimeFigureOut">
              <a:rPr lang="en-US"/>
              <a:pPr>
                <a:defRPr/>
              </a:pPr>
              <a:t>6/21/2022</a:t>
            </a:fld>
            <a:endParaRPr lang="en-US"/>
          </a:p>
        </p:txBody>
      </p:sp>
      <p:sp>
        <p:nvSpPr>
          <p:cNvPr id="5" name="Footer Placeholder 4"/>
          <p:cNvSpPr>
            <a:spLocks noGrp="1"/>
          </p:cNvSpPr>
          <p:nvPr>
            <p:ph type="ftr" sz="quarter" idx="11"/>
          </p:nvPr>
        </p:nvSpPr>
        <p:spPr>
          <a:xfrm>
            <a:off x="0" y="0"/>
            <a:ext cx="0" cy="0"/>
          </a:xfrm>
        </p:spPr>
        <p:txBody>
          <a:bodyPr/>
          <a:lstStyle>
            <a:lvl1pPr eaLnBrk="1" fontAlgn="auto" hangingPunct="1">
              <a:spcBef>
                <a:spcPts val="0"/>
              </a:spcBef>
              <a:spcAft>
                <a:spcPts val="0"/>
              </a:spcAft>
              <a:defRPr>
                <a:latin typeface="+mn-lt"/>
              </a:defRPr>
            </a:lvl1pPr>
          </a:lstStyle>
          <a:p>
            <a:pPr>
              <a:defRPr/>
            </a:pPr>
            <a:endParaRPr lang="en-US"/>
          </a:p>
        </p:txBody>
      </p:sp>
      <p:sp>
        <p:nvSpPr>
          <p:cNvPr id="6" name="Slide Number Placeholder 5"/>
          <p:cNvSpPr>
            <a:spLocks noGrp="1"/>
          </p:cNvSpPr>
          <p:nvPr>
            <p:ph type="sldNum" sz="quarter" idx="12"/>
          </p:nvPr>
        </p:nvSpPr>
        <p:spPr>
          <a:xfrm>
            <a:off x="0" y="0"/>
            <a:ext cx="0" cy="0"/>
          </a:xfrm>
        </p:spPr>
        <p:txBody>
          <a:bodyPr/>
          <a:lstStyle>
            <a:lvl1pPr eaLnBrk="1" fontAlgn="auto" hangingPunct="1">
              <a:spcBef>
                <a:spcPts val="0"/>
              </a:spcBef>
              <a:spcAft>
                <a:spcPts val="0"/>
              </a:spcAft>
              <a:defRPr>
                <a:latin typeface="+mn-lt"/>
              </a:defRPr>
            </a:lvl1pPr>
          </a:lstStyle>
          <a:p>
            <a:pPr>
              <a:defRPr/>
            </a:pPr>
            <a:fld id="{A3664760-8ABE-412A-B61C-B8884D5D07FD}" type="slidenum">
              <a:rPr lang="en-US"/>
              <a:pPr>
                <a:defRPr/>
              </a:pPr>
              <a:t>‹#›</a:t>
            </a:fld>
            <a:endParaRPr lang="en-US"/>
          </a:p>
        </p:txBody>
      </p:sp>
    </p:spTree>
    <p:extLst>
      <p:ext uri="{BB962C8B-B14F-4D97-AF65-F5344CB8AC3E}">
        <p14:creationId xmlns:p14="http://schemas.microsoft.com/office/powerpoint/2010/main" val="40013773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9027130" y="1972901"/>
            <a:ext cx="2031471" cy="3548642"/>
          </a:xfrm>
          <a:prstGeom prst="rect">
            <a:avLst/>
          </a:prstGeom>
        </p:spPr>
        <p:txBody>
          <a:bodyPr/>
          <a:lstStyle/>
          <a:p>
            <a:pPr lvl="0"/>
            <a:endParaRPr lang="en-US" noProof="0"/>
          </a:p>
        </p:txBody>
      </p:sp>
    </p:spTree>
    <p:extLst>
      <p:ext uri="{BB962C8B-B14F-4D97-AF65-F5344CB8AC3E}">
        <p14:creationId xmlns:p14="http://schemas.microsoft.com/office/powerpoint/2010/main" val="40984200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7103770" y="1677295"/>
            <a:ext cx="4424616" cy="4424614"/>
          </a:xfrm>
          <a:prstGeom prst="ellipse">
            <a:avLst/>
          </a:prstGeom>
        </p:spPr>
        <p:txBody>
          <a:bodyPr/>
          <a:lstStyle/>
          <a:p>
            <a:pPr lvl="0"/>
            <a:endParaRPr lang="en-US" noProof="0" dirty="0"/>
          </a:p>
        </p:txBody>
      </p:sp>
    </p:spTree>
    <p:extLst>
      <p:ext uri="{BB962C8B-B14F-4D97-AF65-F5344CB8AC3E}">
        <p14:creationId xmlns:p14="http://schemas.microsoft.com/office/powerpoint/2010/main" val="11842909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039662" y="2048125"/>
            <a:ext cx="2263149" cy="3332951"/>
          </a:xfrm>
          <a:prstGeom prst="rect">
            <a:avLst/>
          </a:prstGeom>
        </p:spPr>
        <p:txBody>
          <a:bodyPr/>
          <a:lstStyle/>
          <a:p>
            <a:pPr lvl="0"/>
            <a:endParaRPr lang="en-US" noProof="0"/>
          </a:p>
        </p:txBody>
      </p:sp>
    </p:spTree>
    <p:extLst>
      <p:ext uri="{BB962C8B-B14F-4D97-AF65-F5344CB8AC3E}">
        <p14:creationId xmlns:p14="http://schemas.microsoft.com/office/powerpoint/2010/main" val="664001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763713" y="2095499"/>
            <a:ext cx="4073525" cy="2532063"/>
          </a:xfrm>
          <a:prstGeom prst="rect">
            <a:avLst/>
          </a:prstGeom>
        </p:spPr>
        <p:txBody>
          <a:bodyPr/>
          <a:lstStyle/>
          <a:p>
            <a:pPr lvl="0"/>
            <a:endParaRPr lang="en-US" noProof="0"/>
          </a:p>
        </p:txBody>
      </p:sp>
    </p:spTree>
    <p:extLst>
      <p:ext uri="{BB962C8B-B14F-4D97-AF65-F5344CB8AC3E}">
        <p14:creationId xmlns:p14="http://schemas.microsoft.com/office/powerpoint/2010/main" val="617724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ingle Image">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609600" y="687982"/>
            <a:ext cx="10706100" cy="4569818"/>
          </a:xfrm>
          <a:prstGeom prst="rect">
            <a:avLst/>
          </a:prstGeom>
        </p:spPr>
      </p:sp>
    </p:spTree>
    <p:extLst>
      <p:ext uri="{BB962C8B-B14F-4D97-AF65-F5344CB8AC3E}">
        <p14:creationId xmlns:p14="http://schemas.microsoft.com/office/powerpoint/2010/main" val="15839489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4" name="Freeform 76"/>
          <p:cNvSpPr>
            <a:spLocks noEditPoints="1"/>
          </p:cNvSpPr>
          <p:nvPr userDrawn="1"/>
        </p:nvSpPr>
        <p:spPr bwMode="auto">
          <a:xfrm>
            <a:off x="871538" y="1927225"/>
            <a:ext cx="2959100" cy="3840163"/>
          </a:xfrm>
          <a:custGeom>
            <a:avLst/>
            <a:gdLst>
              <a:gd name="T0" fmla="*/ 2147483646 w 580"/>
              <a:gd name="T1" fmla="*/ 2147483646 h 753"/>
              <a:gd name="T2" fmla="*/ 2147483646 w 580"/>
              <a:gd name="T3" fmla="*/ 0 h 753"/>
              <a:gd name="T4" fmla="*/ 2147483646 w 580"/>
              <a:gd name="T5" fmla="*/ 0 h 753"/>
              <a:gd name="T6" fmla="*/ 0 w 580"/>
              <a:gd name="T7" fmla="*/ 2147483646 h 753"/>
              <a:gd name="T8" fmla="*/ 0 w 580"/>
              <a:gd name="T9" fmla="*/ 2147483646 h 753"/>
              <a:gd name="T10" fmla="*/ 2147483646 w 580"/>
              <a:gd name="T11" fmla="*/ 2147483646 h 753"/>
              <a:gd name="T12" fmla="*/ 2147483646 w 580"/>
              <a:gd name="T13" fmla="*/ 2147483646 h 753"/>
              <a:gd name="T14" fmla="*/ 2147483646 w 580"/>
              <a:gd name="T15" fmla="*/ 2147483646 h 753"/>
              <a:gd name="T16" fmla="*/ 2147483646 w 580"/>
              <a:gd name="T17" fmla="*/ 2147483646 h 753"/>
              <a:gd name="T18" fmla="*/ 2147483646 w 580"/>
              <a:gd name="T19" fmla="*/ 2147483646 h 753"/>
              <a:gd name="T20" fmla="*/ 2147483646 w 580"/>
              <a:gd name="T21" fmla="*/ 2147483646 h 753"/>
              <a:gd name="T22" fmla="*/ 2147483646 w 580"/>
              <a:gd name="T23" fmla="*/ 2147483646 h 753"/>
              <a:gd name="T24" fmla="*/ 2147483646 w 580"/>
              <a:gd name="T25" fmla="*/ 2147483646 h 753"/>
              <a:gd name="T26" fmla="*/ 2147483646 w 580"/>
              <a:gd name="T27" fmla="*/ 2147483646 h 75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80" h="753">
                <a:moveTo>
                  <a:pt x="580" y="31"/>
                </a:moveTo>
                <a:cubicBezTo>
                  <a:pt x="580" y="14"/>
                  <a:pt x="566" y="0"/>
                  <a:pt x="550" y="0"/>
                </a:cubicBezTo>
                <a:cubicBezTo>
                  <a:pt x="30" y="0"/>
                  <a:pt x="30" y="0"/>
                  <a:pt x="30" y="0"/>
                </a:cubicBezTo>
                <a:cubicBezTo>
                  <a:pt x="13" y="0"/>
                  <a:pt x="0" y="14"/>
                  <a:pt x="0" y="31"/>
                </a:cubicBezTo>
                <a:cubicBezTo>
                  <a:pt x="0" y="723"/>
                  <a:pt x="0" y="723"/>
                  <a:pt x="0" y="723"/>
                </a:cubicBezTo>
                <a:cubicBezTo>
                  <a:pt x="0" y="740"/>
                  <a:pt x="13" y="753"/>
                  <a:pt x="30" y="753"/>
                </a:cubicBezTo>
                <a:cubicBezTo>
                  <a:pt x="550" y="753"/>
                  <a:pt x="550" y="753"/>
                  <a:pt x="550" y="753"/>
                </a:cubicBezTo>
                <a:cubicBezTo>
                  <a:pt x="566" y="753"/>
                  <a:pt x="580" y="740"/>
                  <a:pt x="580" y="723"/>
                </a:cubicBezTo>
                <a:lnTo>
                  <a:pt x="580" y="31"/>
                </a:lnTo>
                <a:close/>
                <a:moveTo>
                  <a:pt x="520" y="689"/>
                </a:moveTo>
                <a:cubicBezTo>
                  <a:pt x="57" y="689"/>
                  <a:pt x="57" y="689"/>
                  <a:pt x="57" y="689"/>
                </a:cubicBezTo>
                <a:cubicBezTo>
                  <a:pt x="57" y="66"/>
                  <a:pt x="57" y="66"/>
                  <a:pt x="57" y="66"/>
                </a:cubicBezTo>
                <a:cubicBezTo>
                  <a:pt x="520" y="66"/>
                  <a:pt x="520" y="66"/>
                  <a:pt x="520" y="66"/>
                </a:cubicBezTo>
                <a:lnTo>
                  <a:pt x="520" y="68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 name="Rectangle 68"/>
          <p:cNvSpPr>
            <a:spLocks noChangeArrowheads="1"/>
          </p:cNvSpPr>
          <p:nvPr userDrawn="1"/>
        </p:nvSpPr>
        <p:spPr bwMode="auto">
          <a:xfrm>
            <a:off x="1068388" y="2205038"/>
            <a:ext cx="2565400" cy="3271837"/>
          </a:xfrm>
          <a:prstGeom prst="rect">
            <a:avLst/>
          </a:prstGeom>
          <a:solidFill>
            <a:schemeClr val="bg1">
              <a:lumMod val="85000"/>
            </a:schemeClr>
          </a:solidFill>
          <a:ln>
            <a:noFill/>
          </a:ln>
        </p:spPr>
        <p:txBody>
          <a:bodyPr/>
          <a:lstStyle/>
          <a:p>
            <a:pPr eaLnBrk="1" fontAlgn="auto" hangingPunct="1">
              <a:spcBef>
                <a:spcPts val="0"/>
              </a:spcBef>
              <a:spcAft>
                <a:spcPts val="0"/>
              </a:spcAft>
              <a:defRPr/>
            </a:pPr>
            <a:endParaRPr lang="en-US">
              <a:latin typeface="+mn-lt"/>
            </a:endParaRPr>
          </a:p>
        </p:txBody>
      </p:sp>
      <p:sp>
        <p:nvSpPr>
          <p:cNvPr id="14" name="Picture Placeholder 13"/>
          <p:cNvSpPr>
            <a:spLocks noGrp="1"/>
          </p:cNvSpPr>
          <p:nvPr>
            <p:ph type="pic" sz="quarter" idx="10"/>
          </p:nvPr>
        </p:nvSpPr>
        <p:spPr>
          <a:xfrm>
            <a:off x="1068489" y="2205781"/>
            <a:ext cx="2565906" cy="3271566"/>
          </a:xfrm>
          <a:prstGeom prst="rect">
            <a:avLst/>
          </a:prstGeom>
        </p:spPr>
        <p:txBody>
          <a:bodyPr/>
          <a:lstStyle/>
          <a:p>
            <a:pPr lvl="0"/>
            <a:endParaRPr lang="en-US" noProof="0"/>
          </a:p>
        </p:txBody>
      </p:sp>
      <p:sp>
        <p:nvSpPr>
          <p:cNvPr id="16" name="Picture Placeholder 15"/>
          <p:cNvSpPr>
            <a:spLocks noGrp="1"/>
          </p:cNvSpPr>
          <p:nvPr>
            <p:ph type="pic" sz="quarter" idx="11"/>
          </p:nvPr>
        </p:nvSpPr>
        <p:spPr>
          <a:xfrm>
            <a:off x="3201352" y="3350572"/>
            <a:ext cx="1402519" cy="2062700"/>
          </a:xfrm>
          <a:prstGeom prst="rect">
            <a:avLst/>
          </a:prstGeom>
        </p:spPr>
        <p:txBody>
          <a:bodyPr/>
          <a:lstStyle/>
          <a:p>
            <a:pPr lvl="0"/>
            <a:endParaRPr lang="en-US" noProof="0" dirty="0"/>
          </a:p>
        </p:txBody>
      </p:sp>
    </p:spTree>
    <p:extLst>
      <p:ext uri="{BB962C8B-B14F-4D97-AF65-F5344CB8AC3E}">
        <p14:creationId xmlns:p14="http://schemas.microsoft.com/office/powerpoint/2010/main" val="13459746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Welcome Slid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D498F27F-3591-4F40-BA30-BC84ADF1E59D}"/>
              </a:ext>
            </a:extLst>
          </p:cNvPr>
          <p:cNvSpPr>
            <a:spLocks noGrp="1"/>
          </p:cNvSpPr>
          <p:nvPr>
            <p:ph type="pic" sz="quarter" idx="14"/>
          </p:nvPr>
        </p:nvSpPr>
        <p:spPr>
          <a:xfrm>
            <a:off x="1552073" y="1467854"/>
            <a:ext cx="3493283" cy="3489158"/>
          </a:xfrm>
          <a:custGeom>
            <a:avLst/>
            <a:gdLst>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1156533 h 1828800"/>
              <a:gd name="connsiteX8" fmla="*/ 0 w 1828800"/>
              <a:gd name="connsiteY8" fmla="*/ 672267 h 1828800"/>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672267 h 1828800"/>
              <a:gd name="connsiteX0" fmla="*/ 26758 w 1855558"/>
              <a:gd name="connsiteY0" fmla="*/ 672267 h 1845891"/>
              <a:gd name="connsiteX1" fmla="*/ 699025 w 1855558"/>
              <a:gd name="connsiteY1" fmla="*/ 0 h 1845891"/>
              <a:gd name="connsiteX2" fmla="*/ 1183291 w 1855558"/>
              <a:gd name="connsiteY2" fmla="*/ 0 h 1845891"/>
              <a:gd name="connsiteX3" fmla="*/ 1855558 w 1855558"/>
              <a:gd name="connsiteY3" fmla="*/ 672267 h 1845891"/>
              <a:gd name="connsiteX4" fmla="*/ 1855558 w 1855558"/>
              <a:gd name="connsiteY4" fmla="*/ 1156533 h 1845891"/>
              <a:gd name="connsiteX5" fmla="*/ 1183291 w 1855558"/>
              <a:gd name="connsiteY5" fmla="*/ 1828800 h 1845891"/>
              <a:gd name="connsiteX6" fmla="*/ 117911 w 1855558"/>
              <a:gd name="connsiteY6" fmla="*/ 1845891 h 1845891"/>
              <a:gd name="connsiteX7" fmla="*/ 26758 w 1855558"/>
              <a:gd name="connsiteY7" fmla="*/ 672267 h 1845891"/>
              <a:gd name="connsiteX0" fmla="*/ 0 w 1828800"/>
              <a:gd name="connsiteY0" fmla="*/ 672267 h 1845891"/>
              <a:gd name="connsiteX1" fmla="*/ 672267 w 1828800"/>
              <a:gd name="connsiteY1" fmla="*/ 0 h 1845891"/>
              <a:gd name="connsiteX2" fmla="*/ 1156533 w 1828800"/>
              <a:gd name="connsiteY2" fmla="*/ 0 h 1845891"/>
              <a:gd name="connsiteX3" fmla="*/ 1828800 w 1828800"/>
              <a:gd name="connsiteY3" fmla="*/ 672267 h 1845891"/>
              <a:gd name="connsiteX4" fmla="*/ 1828800 w 1828800"/>
              <a:gd name="connsiteY4" fmla="*/ 1156533 h 1845891"/>
              <a:gd name="connsiteX5" fmla="*/ 1156533 w 1828800"/>
              <a:gd name="connsiteY5" fmla="*/ 1828800 h 1845891"/>
              <a:gd name="connsiteX6" fmla="*/ 91153 w 1828800"/>
              <a:gd name="connsiteY6" fmla="*/ 1845891 h 1845891"/>
              <a:gd name="connsiteX7" fmla="*/ 0 w 1828800"/>
              <a:gd name="connsiteY7" fmla="*/ 672267 h 1845891"/>
              <a:gd name="connsiteX0" fmla="*/ 0 w 1828800"/>
              <a:gd name="connsiteY0" fmla="*/ 672267 h 1837345"/>
              <a:gd name="connsiteX1" fmla="*/ 672267 w 1828800"/>
              <a:gd name="connsiteY1" fmla="*/ 0 h 1837345"/>
              <a:gd name="connsiteX2" fmla="*/ 1156533 w 1828800"/>
              <a:gd name="connsiteY2" fmla="*/ 0 h 1837345"/>
              <a:gd name="connsiteX3" fmla="*/ 1828800 w 1828800"/>
              <a:gd name="connsiteY3" fmla="*/ 672267 h 1837345"/>
              <a:gd name="connsiteX4" fmla="*/ 1828800 w 1828800"/>
              <a:gd name="connsiteY4" fmla="*/ 1156533 h 1837345"/>
              <a:gd name="connsiteX5" fmla="*/ 1156533 w 1828800"/>
              <a:gd name="connsiteY5" fmla="*/ 1828800 h 1837345"/>
              <a:gd name="connsiteX6" fmla="*/ 14241 w 1828800"/>
              <a:gd name="connsiteY6" fmla="*/ 1837345 h 1837345"/>
              <a:gd name="connsiteX7" fmla="*/ 0 w 1828800"/>
              <a:gd name="connsiteY7" fmla="*/ 672267 h 1837345"/>
              <a:gd name="connsiteX0" fmla="*/ 2162 w 1830962"/>
              <a:gd name="connsiteY0" fmla="*/ 672267 h 1828800"/>
              <a:gd name="connsiteX1" fmla="*/ 674429 w 1830962"/>
              <a:gd name="connsiteY1" fmla="*/ 0 h 1828800"/>
              <a:gd name="connsiteX2" fmla="*/ 1158695 w 1830962"/>
              <a:gd name="connsiteY2" fmla="*/ 0 h 1828800"/>
              <a:gd name="connsiteX3" fmla="*/ 1830962 w 1830962"/>
              <a:gd name="connsiteY3" fmla="*/ 672267 h 1828800"/>
              <a:gd name="connsiteX4" fmla="*/ 1830962 w 1830962"/>
              <a:gd name="connsiteY4" fmla="*/ 1156533 h 1828800"/>
              <a:gd name="connsiteX5" fmla="*/ 1158695 w 1830962"/>
              <a:gd name="connsiteY5" fmla="*/ 1828800 h 1828800"/>
              <a:gd name="connsiteX6" fmla="*/ 7857 w 1830962"/>
              <a:gd name="connsiteY6" fmla="*/ 1828799 h 1828800"/>
              <a:gd name="connsiteX7" fmla="*/ 2162 w 1830962"/>
              <a:gd name="connsiteY7" fmla="*/ 672267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0962" h="1828800">
                <a:moveTo>
                  <a:pt x="2162" y="672267"/>
                </a:moveTo>
                <a:cubicBezTo>
                  <a:pt x="2162" y="300984"/>
                  <a:pt x="303146" y="0"/>
                  <a:pt x="674429" y="0"/>
                </a:cubicBezTo>
                <a:lnTo>
                  <a:pt x="1158695" y="0"/>
                </a:lnTo>
                <a:cubicBezTo>
                  <a:pt x="1529978" y="0"/>
                  <a:pt x="1830962" y="300984"/>
                  <a:pt x="1830962" y="672267"/>
                </a:cubicBezTo>
                <a:lnTo>
                  <a:pt x="1830962" y="1156533"/>
                </a:lnTo>
                <a:cubicBezTo>
                  <a:pt x="1830962" y="1527816"/>
                  <a:pt x="1529978" y="1828800"/>
                  <a:pt x="1158695" y="1828800"/>
                </a:cubicBezTo>
                <a:lnTo>
                  <a:pt x="7857" y="1828799"/>
                </a:lnTo>
                <a:cubicBezTo>
                  <a:pt x="-5437" y="1815506"/>
                  <a:pt x="2162" y="977067"/>
                  <a:pt x="2162" y="672267"/>
                </a:cubicBezTo>
                <a:close/>
              </a:path>
            </a:pathLst>
          </a:custGeom>
        </p:spPr>
        <p:txBody>
          <a:bodyPr/>
          <a:lstStyle/>
          <a:p>
            <a:endParaRPr lang="en-US" dirty="0"/>
          </a:p>
        </p:txBody>
      </p:sp>
      <p:sp>
        <p:nvSpPr>
          <p:cNvPr id="4" name="Oval 3">
            <a:extLst>
              <a:ext uri="{FF2B5EF4-FFF2-40B4-BE49-F238E27FC236}">
                <a16:creationId xmlns:a16="http://schemas.microsoft.com/office/drawing/2014/main" id="{2AAE5D72-CA20-478C-BBC6-2AA99E2766B4}"/>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8A06486-FB5D-4BA6-AE81-95C0BA7E1283}"/>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26991425"/>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1056">
          <p15:clr>
            <a:srgbClr val="FBAE40"/>
          </p15:clr>
        </p15:guide>
        <p15:guide id="2" pos="14304">
          <p15:clr>
            <a:srgbClr val="FBAE40"/>
          </p15:clr>
        </p15:guide>
        <p15:guide id="3" orient="horz" pos="7920">
          <p15:clr>
            <a:srgbClr val="FBAE40"/>
          </p15:clr>
        </p15:guide>
        <p15:guide id="4" orient="horz" pos="50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Default slide2">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DB2D632-6EB9-4054-89BB-E05435A5926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Rounded Corners 2">
            <a:extLst>
              <a:ext uri="{FF2B5EF4-FFF2-40B4-BE49-F238E27FC236}">
                <a16:creationId xmlns:a16="http://schemas.microsoft.com/office/drawing/2014/main" id="{9579D0DA-3D4A-46B7-98C1-83D6086E3C05}"/>
              </a:ext>
            </a:extLst>
          </p:cNvPr>
          <p:cNvSpPr/>
          <p:nvPr userDrawn="1"/>
        </p:nvSpPr>
        <p:spPr>
          <a:xfrm>
            <a:off x="729350" y="930040"/>
            <a:ext cx="2902613" cy="579972"/>
          </a:xfrm>
          <a:custGeom>
            <a:avLst/>
            <a:gdLst>
              <a:gd name="connsiteX0" fmla="*/ 0 w 2902613"/>
              <a:gd name="connsiteY0" fmla="*/ 155056 h 571425"/>
              <a:gd name="connsiteX1" fmla="*/ 155056 w 2902613"/>
              <a:gd name="connsiteY1" fmla="*/ 0 h 571425"/>
              <a:gd name="connsiteX2" fmla="*/ 2747557 w 2902613"/>
              <a:gd name="connsiteY2" fmla="*/ 0 h 571425"/>
              <a:gd name="connsiteX3" fmla="*/ 2902613 w 2902613"/>
              <a:gd name="connsiteY3" fmla="*/ 155056 h 571425"/>
              <a:gd name="connsiteX4" fmla="*/ 2902613 w 2902613"/>
              <a:gd name="connsiteY4" fmla="*/ 416369 h 571425"/>
              <a:gd name="connsiteX5" fmla="*/ 2747557 w 2902613"/>
              <a:gd name="connsiteY5" fmla="*/ 571425 h 571425"/>
              <a:gd name="connsiteX6" fmla="*/ 155056 w 2902613"/>
              <a:gd name="connsiteY6" fmla="*/ 571425 h 571425"/>
              <a:gd name="connsiteX7" fmla="*/ 0 w 2902613"/>
              <a:gd name="connsiteY7" fmla="*/ 416369 h 571425"/>
              <a:gd name="connsiteX8" fmla="*/ 0 w 2902613"/>
              <a:gd name="connsiteY8" fmla="*/ 155056 h 571425"/>
              <a:gd name="connsiteX0" fmla="*/ 0 w 2902613"/>
              <a:gd name="connsiteY0" fmla="*/ 155056 h 571425"/>
              <a:gd name="connsiteX1" fmla="*/ 155056 w 2902613"/>
              <a:gd name="connsiteY1" fmla="*/ 0 h 571425"/>
              <a:gd name="connsiteX2" fmla="*/ 2747557 w 2902613"/>
              <a:gd name="connsiteY2" fmla="*/ 0 h 571425"/>
              <a:gd name="connsiteX3" fmla="*/ 2902613 w 2902613"/>
              <a:gd name="connsiteY3" fmla="*/ 155056 h 571425"/>
              <a:gd name="connsiteX4" fmla="*/ 2747557 w 2902613"/>
              <a:gd name="connsiteY4" fmla="*/ 571425 h 571425"/>
              <a:gd name="connsiteX5" fmla="*/ 155056 w 2902613"/>
              <a:gd name="connsiteY5" fmla="*/ 571425 h 571425"/>
              <a:gd name="connsiteX6" fmla="*/ 0 w 2902613"/>
              <a:gd name="connsiteY6" fmla="*/ 416369 h 571425"/>
              <a:gd name="connsiteX7" fmla="*/ 0 w 2902613"/>
              <a:gd name="connsiteY7" fmla="*/ 155056 h 571425"/>
              <a:gd name="connsiteX0" fmla="*/ 0 w 2902613"/>
              <a:gd name="connsiteY0" fmla="*/ 155056 h 571425"/>
              <a:gd name="connsiteX1" fmla="*/ 155056 w 2902613"/>
              <a:gd name="connsiteY1" fmla="*/ 0 h 571425"/>
              <a:gd name="connsiteX2" fmla="*/ 2747557 w 2902613"/>
              <a:gd name="connsiteY2" fmla="*/ 0 h 571425"/>
              <a:gd name="connsiteX3" fmla="*/ 2902613 w 2902613"/>
              <a:gd name="connsiteY3" fmla="*/ 155056 h 571425"/>
              <a:gd name="connsiteX4" fmla="*/ 2884290 w 2902613"/>
              <a:gd name="connsiteY4" fmla="*/ 562880 h 571425"/>
              <a:gd name="connsiteX5" fmla="*/ 155056 w 2902613"/>
              <a:gd name="connsiteY5" fmla="*/ 571425 h 571425"/>
              <a:gd name="connsiteX6" fmla="*/ 0 w 2902613"/>
              <a:gd name="connsiteY6" fmla="*/ 416369 h 571425"/>
              <a:gd name="connsiteX7" fmla="*/ 0 w 2902613"/>
              <a:gd name="connsiteY7" fmla="*/ 155056 h 571425"/>
              <a:gd name="connsiteX0" fmla="*/ 0 w 2902613"/>
              <a:gd name="connsiteY0" fmla="*/ 155056 h 571425"/>
              <a:gd name="connsiteX1" fmla="*/ 155056 w 2902613"/>
              <a:gd name="connsiteY1" fmla="*/ 0 h 571425"/>
              <a:gd name="connsiteX2" fmla="*/ 2747557 w 2902613"/>
              <a:gd name="connsiteY2" fmla="*/ 0 h 571425"/>
              <a:gd name="connsiteX3" fmla="*/ 2902613 w 2902613"/>
              <a:gd name="connsiteY3" fmla="*/ 155056 h 571425"/>
              <a:gd name="connsiteX4" fmla="*/ 2901381 w 2902613"/>
              <a:gd name="connsiteY4" fmla="*/ 562880 h 571425"/>
              <a:gd name="connsiteX5" fmla="*/ 155056 w 2902613"/>
              <a:gd name="connsiteY5" fmla="*/ 571425 h 571425"/>
              <a:gd name="connsiteX6" fmla="*/ 0 w 2902613"/>
              <a:gd name="connsiteY6" fmla="*/ 416369 h 571425"/>
              <a:gd name="connsiteX7" fmla="*/ 0 w 2902613"/>
              <a:gd name="connsiteY7" fmla="*/ 155056 h 571425"/>
              <a:gd name="connsiteX0" fmla="*/ 0 w 2902613"/>
              <a:gd name="connsiteY0" fmla="*/ 155056 h 579972"/>
              <a:gd name="connsiteX1" fmla="*/ 155056 w 2902613"/>
              <a:gd name="connsiteY1" fmla="*/ 0 h 579972"/>
              <a:gd name="connsiteX2" fmla="*/ 2747557 w 2902613"/>
              <a:gd name="connsiteY2" fmla="*/ 0 h 579972"/>
              <a:gd name="connsiteX3" fmla="*/ 2902613 w 2902613"/>
              <a:gd name="connsiteY3" fmla="*/ 155056 h 579972"/>
              <a:gd name="connsiteX4" fmla="*/ 2901381 w 2902613"/>
              <a:gd name="connsiteY4" fmla="*/ 579972 h 579972"/>
              <a:gd name="connsiteX5" fmla="*/ 155056 w 2902613"/>
              <a:gd name="connsiteY5" fmla="*/ 571425 h 579972"/>
              <a:gd name="connsiteX6" fmla="*/ 0 w 2902613"/>
              <a:gd name="connsiteY6" fmla="*/ 416369 h 579972"/>
              <a:gd name="connsiteX7" fmla="*/ 0 w 2902613"/>
              <a:gd name="connsiteY7" fmla="*/ 155056 h 57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2613" h="579972">
                <a:moveTo>
                  <a:pt x="0" y="155056"/>
                </a:moveTo>
                <a:cubicBezTo>
                  <a:pt x="0" y="69421"/>
                  <a:pt x="69421" y="0"/>
                  <a:pt x="155056" y="0"/>
                </a:cubicBezTo>
                <a:lnTo>
                  <a:pt x="2747557" y="0"/>
                </a:lnTo>
                <a:cubicBezTo>
                  <a:pt x="2833192" y="0"/>
                  <a:pt x="2902613" y="69421"/>
                  <a:pt x="2902613" y="155056"/>
                </a:cubicBezTo>
                <a:cubicBezTo>
                  <a:pt x="2902202" y="290997"/>
                  <a:pt x="2901792" y="444031"/>
                  <a:pt x="2901381" y="579972"/>
                </a:cubicBezTo>
                <a:lnTo>
                  <a:pt x="155056" y="571425"/>
                </a:lnTo>
                <a:cubicBezTo>
                  <a:pt x="69421" y="571425"/>
                  <a:pt x="0" y="502004"/>
                  <a:pt x="0" y="416369"/>
                </a:cubicBezTo>
                <a:lnTo>
                  <a:pt x="0" y="15505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
            <a:extLst>
              <a:ext uri="{FF2B5EF4-FFF2-40B4-BE49-F238E27FC236}">
                <a16:creationId xmlns:a16="http://schemas.microsoft.com/office/drawing/2014/main" id="{DFEEA07E-108C-4A6D-9AD6-787D90A09D89}"/>
              </a:ext>
            </a:extLst>
          </p:cNvPr>
          <p:cNvSpPr/>
          <p:nvPr userDrawn="1"/>
        </p:nvSpPr>
        <p:spPr>
          <a:xfrm>
            <a:off x="729350" y="452428"/>
            <a:ext cx="1136331" cy="375740"/>
          </a:xfrm>
          <a:custGeom>
            <a:avLst/>
            <a:gdLst>
              <a:gd name="connsiteX0" fmla="*/ 0 w 1136331"/>
              <a:gd name="connsiteY0" fmla="*/ 128739 h 371552"/>
              <a:gd name="connsiteX1" fmla="*/ 128739 w 1136331"/>
              <a:gd name="connsiteY1" fmla="*/ 0 h 371552"/>
              <a:gd name="connsiteX2" fmla="*/ 1007592 w 1136331"/>
              <a:gd name="connsiteY2" fmla="*/ 0 h 371552"/>
              <a:gd name="connsiteX3" fmla="*/ 1136331 w 1136331"/>
              <a:gd name="connsiteY3" fmla="*/ 128739 h 371552"/>
              <a:gd name="connsiteX4" fmla="*/ 1136331 w 1136331"/>
              <a:gd name="connsiteY4" fmla="*/ 242813 h 371552"/>
              <a:gd name="connsiteX5" fmla="*/ 1007592 w 1136331"/>
              <a:gd name="connsiteY5" fmla="*/ 371552 h 371552"/>
              <a:gd name="connsiteX6" fmla="*/ 128739 w 1136331"/>
              <a:gd name="connsiteY6" fmla="*/ 371552 h 371552"/>
              <a:gd name="connsiteX7" fmla="*/ 0 w 1136331"/>
              <a:gd name="connsiteY7" fmla="*/ 242813 h 371552"/>
              <a:gd name="connsiteX8" fmla="*/ 0 w 1136331"/>
              <a:gd name="connsiteY8" fmla="*/ 128739 h 371552"/>
              <a:gd name="connsiteX0" fmla="*/ 4119 w 1140450"/>
              <a:gd name="connsiteY0" fmla="*/ 128739 h 393638"/>
              <a:gd name="connsiteX1" fmla="*/ 132858 w 1140450"/>
              <a:gd name="connsiteY1" fmla="*/ 0 h 393638"/>
              <a:gd name="connsiteX2" fmla="*/ 1011711 w 1140450"/>
              <a:gd name="connsiteY2" fmla="*/ 0 h 393638"/>
              <a:gd name="connsiteX3" fmla="*/ 1140450 w 1140450"/>
              <a:gd name="connsiteY3" fmla="*/ 128739 h 393638"/>
              <a:gd name="connsiteX4" fmla="*/ 1140450 w 1140450"/>
              <a:gd name="connsiteY4" fmla="*/ 242813 h 393638"/>
              <a:gd name="connsiteX5" fmla="*/ 1011711 w 1140450"/>
              <a:gd name="connsiteY5" fmla="*/ 371552 h 393638"/>
              <a:gd name="connsiteX6" fmla="*/ 132858 w 1140450"/>
              <a:gd name="connsiteY6" fmla="*/ 371552 h 393638"/>
              <a:gd name="connsiteX7" fmla="*/ 0 w 1140450"/>
              <a:gd name="connsiteY7" fmla="*/ 358143 h 393638"/>
              <a:gd name="connsiteX8" fmla="*/ 4119 w 1140450"/>
              <a:gd name="connsiteY8" fmla="*/ 128739 h 393638"/>
              <a:gd name="connsiteX0" fmla="*/ 4302 w 1140633"/>
              <a:gd name="connsiteY0" fmla="*/ 128739 h 371552"/>
              <a:gd name="connsiteX1" fmla="*/ 133041 w 1140633"/>
              <a:gd name="connsiteY1" fmla="*/ 0 h 371552"/>
              <a:gd name="connsiteX2" fmla="*/ 1011894 w 1140633"/>
              <a:gd name="connsiteY2" fmla="*/ 0 h 371552"/>
              <a:gd name="connsiteX3" fmla="*/ 1140633 w 1140633"/>
              <a:gd name="connsiteY3" fmla="*/ 128739 h 371552"/>
              <a:gd name="connsiteX4" fmla="*/ 1140633 w 1140633"/>
              <a:gd name="connsiteY4" fmla="*/ 242813 h 371552"/>
              <a:gd name="connsiteX5" fmla="*/ 1011894 w 1140633"/>
              <a:gd name="connsiteY5" fmla="*/ 371552 h 371552"/>
              <a:gd name="connsiteX6" fmla="*/ 133041 w 1140633"/>
              <a:gd name="connsiteY6" fmla="*/ 371552 h 371552"/>
              <a:gd name="connsiteX7" fmla="*/ 183 w 1140633"/>
              <a:gd name="connsiteY7" fmla="*/ 358143 h 371552"/>
              <a:gd name="connsiteX8" fmla="*/ 4302 w 1140633"/>
              <a:gd name="connsiteY8" fmla="*/ 128739 h 371552"/>
              <a:gd name="connsiteX0" fmla="*/ 54912 w 1191243"/>
              <a:gd name="connsiteY0" fmla="*/ 128739 h 404503"/>
              <a:gd name="connsiteX1" fmla="*/ 183651 w 1191243"/>
              <a:gd name="connsiteY1" fmla="*/ 0 h 404503"/>
              <a:gd name="connsiteX2" fmla="*/ 1062504 w 1191243"/>
              <a:gd name="connsiteY2" fmla="*/ 0 h 404503"/>
              <a:gd name="connsiteX3" fmla="*/ 1191243 w 1191243"/>
              <a:gd name="connsiteY3" fmla="*/ 128739 h 404503"/>
              <a:gd name="connsiteX4" fmla="*/ 1191243 w 1191243"/>
              <a:gd name="connsiteY4" fmla="*/ 242813 h 404503"/>
              <a:gd name="connsiteX5" fmla="*/ 1062504 w 1191243"/>
              <a:gd name="connsiteY5" fmla="*/ 371552 h 404503"/>
              <a:gd name="connsiteX6" fmla="*/ 27132 w 1191243"/>
              <a:gd name="connsiteY6" fmla="*/ 404503 h 404503"/>
              <a:gd name="connsiteX7" fmla="*/ 50793 w 1191243"/>
              <a:gd name="connsiteY7" fmla="*/ 358143 h 404503"/>
              <a:gd name="connsiteX8" fmla="*/ 54912 w 1191243"/>
              <a:gd name="connsiteY8" fmla="*/ 128739 h 404503"/>
              <a:gd name="connsiteX0" fmla="*/ 27780 w 1164111"/>
              <a:gd name="connsiteY0" fmla="*/ 128739 h 404503"/>
              <a:gd name="connsiteX1" fmla="*/ 156519 w 1164111"/>
              <a:gd name="connsiteY1" fmla="*/ 0 h 404503"/>
              <a:gd name="connsiteX2" fmla="*/ 1035372 w 1164111"/>
              <a:gd name="connsiteY2" fmla="*/ 0 h 404503"/>
              <a:gd name="connsiteX3" fmla="*/ 1164111 w 1164111"/>
              <a:gd name="connsiteY3" fmla="*/ 128739 h 404503"/>
              <a:gd name="connsiteX4" fmla="*/ 1164111 w 1164111"/>
              <a:gd name="connsiteY4" fmla="*/ 242813 h 404503"/>
              <a:gd name="connsiteX5" fmla="*/ 1035372 w 1164111"/>
              <a:gd name="connsiteY5" fmla="*/ 371552 h 404503"/>
              <a:gd name="connsiteX6" fmla="*/ 0 w 1164111"/>
              <a:gd name="connsiteY6" fmla="*/ 404503 h 404503"/>
              <a:gd name="connsiteX7" fmla="*/ 23661 w 1164111"/>
              <a:gd name="connsiteY7" fmla="*/ 358143 h 404503"/>
              <a:gd name="connsiteX8" fmla="*/ 27780 w 1164111"/>
              <a:gd name="connsiteY8" fmla="*/ 128739 h 404503"/>
              <a:gd name="connsiteX0" fmla="*/ 7186 w 1143517"/>
              <a:gd name="connsiteY0" fmla="*/ 128739 h 371552"/>
              <a:gd name="connsiteX1" fmla="*/ 135925 w 1143517"/>
              <a:gd name="connsiteY1" fmla="*/ 0 h 371552"/>
              <a:gd name="connsiteX2" fmla="*/ 1014778 w 1143517"/>
              <a:gd name="connsiteY2" fmla="*/ 0 h 371552"/>
              <a:gd name="connsiteX3" fmla="*/ 1143517 w 1143517"/>
              <a:gd name="connsiteY3" fmla="*/ 128739 h 371552"/>
              <a:gd name="connsiteX4" fmla="*/ 1143517 w 1143517"/>
              <a:gd name="connsiteY4" fmla="*/ 242813 h 371552"/>
              <a:gd name="connsiteX5" fmla="*/ 1014778 w 1143517"/>
              <a:gd name="connsiteY5" fmla="*/ 371552 h 371552"/>
              <a:gd name="connsiteX6" fmla="*/ 0 w 1143517"/>
              <a:gd name="connsiteY6" fmla="*/ 367432 h 371552"/>
              <a:gd name="connsiteX7" fmla="*/ 3067 w 1143517"/>
              <a:gd name="connsiteY7" fmla="*/ 358143 h 371552"/>
              <a:gd name="connsiteX8" fmla="*/ 7186 w 1143517"/>
              <a:gd name="connsiteY8" fmla="*/ 128739 h 371552"/>
              <a:gd name="connsiteX0" fmla="*/ 7186 w 1143517"/>
              <a:gd name="connsiteY0" fmla="*/ 128739 h 371552"/>
              <a:gd name="connsiteX1" fmla="*/ 135925 w 1143517"/>
              <a:gd name="connsiteY1" fmla="*/ 0 h 371552"/>
              <a:gd name="connsiteX2" fmla="*/ 1014778 w 1143517"/>
              <a:gd name="connsiteY2" fmla="*/ 0 h 371552"/>
              <a:gd name="connsiteX3" fmla="*/ 1143517 w 1143517"/>
              <a:gd name="connsiteY3" fmla="*/ 128739 h 371552"/>
              <a:gd name="connsiteX4" fmla="*/ 1143517 w 1143517"/>
              <a:gd name="connsiteY4" fmla="*/ 242813 h 371552"/>
              <a:gd name="connsiteX5" fmla="*/ 1014778 w 1143517"/>
              <a:gd name="connsiteY5" fmla="*/ 371552 h 371552"/>
              <a:gd name="connsiteX6" fmla="*/ 0 w 1143517"/>
              <a:gd name="connsiteY6" fmla="*/ 367432 h 371552"/>
              <a:gd name="connsiteX7" fmla="*/ 3067 w 1143517"/>
              <a:gd name="connsiteY7" fmla="*/ 308716 h 371552"/>
              <a:gd name="connsiteX8" fmla="*/ 7186 w 1143517"/>
              <a:gd name="connsiteY8" fmla="*/ 128739 h 371552"/>
              <a:gd name="connsiteX0" fmla="*/ 7186 w 1143517"/>
              <a:gd name="connsiteY0" fmla="*/ 128739 h 375670"/>
              <a:gd name="connsiteX1" fmla="*/ 135925 w 1143517"/>
              <a:gd name="connsiteY1" fmla="*/ 0 h 375670"/>
              <a:gd name="connsiteX2" fmla="*/ 1014778 w 1143517"/>
              <a:gd name="connsiteY2" fmla="*/ 0 h 375670"/>
              <a:gd name="connsiteX3" fmla="*/ 1143517 w 1143517"/>
              <a:gd name="connsiteY3" fmla="*/ 128739 h 375670"/>
              <a:gd name="connsiteX4" fmla="*/ 1143517 w 1143517"/>
              <a:gd name="connsiteY4" fmla="*/ 242813 h 375670"/>
              <a:gd name="connsiteX5" fmla="*/ 1014778 w 1143517"/>
              <a:gd name="connsiteY5" fmla="*/ 371552 h 375670"/>
              <a:gd name="connsiteX6" fmla="*/ 0 w 1143517"/>
              <a:gd name="connsiteY6" fmla="*/ 375670 h 375670"/>
              <a:gd name="connsiteX7" fmla="*/ 3067 w 1143517"/>
              <a:gd name="connsiteY7" fmla="*/ 308716 h 375670"/>
              <a:gd name="connsiteX8" fmla="*/ 7186 w 1143517"/>
              <a:gd name="connsiteY8" fmla="*/ 128739 h 375670"/>
              <a:gd name="connsiteX0" fmla="*/ 7186 w 1143517"/>
              <a:gd name="connsiteY0" fmla="*/ 128739 h 375670"/>
              <a:gd name="connsiteX1" fmla="*/ 135925 w 1143517"/>
              <a:gd name="connsiteY1" fmla="*/ 0 h 375670"/>
              <a:gd name="connsiteX2" fmla="*/ 1014778 w 1143517"/>
              <a:gd name="connsiteY2" fmla="*/ 0 h 375670"/>
              <a:gd name="connsiteX3" fmla="*/ 1143517 w 1143517"/>
              <a:gd name="connsiteY3" fmla="*/ 128739 h 375670"/>
              <a:gd name="connsiteX4" fmla="*/ 1143517 w 1143517"/>
              <a:gd name="connsiteY4" fmla="*/ 242813 h 375670"/>
              <a:gd name="connsiteX5" fmla="*/ 1014778 w 1143517"/>
              <a:gd name="connsiteY5" fmla="*/ 371552 h 375670"/>
              <a:gd name="connsiteX6" fmla="*/ 0 w 1143517"/>
              <a:gd name="connsiteY6" fmla="*/ 375670 h 375670"/>
              <a:gd name="connsiteX7" fmla="*/ 3067 w 1143517"/>
              <a:gd name="connsiteY7" fmla="*/ 362261 h 375670"/>
              <a:gd name="connsiteX8" fmla="*/ 7186 w 1143517"/>
              <a:gd name="connsiteY8" fmla="*/ 128739 h 375670"/>
              <a:gd name="connsiteX0" fmla="*/ 354262 w 1490593"/>
              <a:gd name="connsiteY0" fmla="*/ 128739 h 375670"/>
              <a:gd name="connsiteX1" fmla="*/ 483001 w 1490593"/>
              <a:gd name="connsiteY1" fmla="*/ 0 h 375670"/>
              <a:gd name="connsiteX2" fmla="*/ 1361854 w 1490593"/>
              <a:gd name="connsiteY2" fmla="*/ 0 h 375670"/>
              <a:gd name="connsiteX3" fmla="*/ 1490593 w 1490593"/>
              <a:gd name="connsiteY3" fmla="*/ 128739 h 375670"/>
              <a:gd name="connsiteX4" fmla="*/ 1490593 w 1490593"/>
              <a:gd name="connsiteY4" fmla="*/ 242813 h 375670"/>
              <a:gd name="connsiteX5" fmla="*/ 1361854 w 1490593"/>
              <a:gd name="connsiteY5" fmla="*/ 371552 h 375670"/>
              <a:gd name="connsiteX6" fmla="*/ 347076 w 1490593"/>
              <a:gd name="connsiteY6" fmla="*/ 375670 h 375670"/>
              <a:gd name="connsiteX7" fmla="*/ 35 w 1490593"/>
              <a:gd name="connsiteY7" fmla="*/ 275763 h 375670"/>
              <a:gd name="connsiteX8" fmla="*/ 354262 w 1490593"/>
              <a:gd name="connsiteY8" fmla="*/ 128739 h 375670"/>
              <a:gd name="connsiteX0" fmla="*/ 85079 w 1221410"/>
              <a:gd name="connsiteY0" fmla="*/ 128739 h 375670"/>
              <a:gd name="connsiteX1" fmla="*/ 213818 w 1221410"/>
              <a:gd name="connsiteY1" fmla="*/ 0 h 375670"/>
              <a:gd name="connsiteX2" fmla="*/ 1092671 w 1221410"/>
              <a:gd name="connsiteY2" fmla="*/ 0 h 375670"/>
              <a:gd name="connsiteX3" fmla="*/ 1221410 w 1221410"/>
              <a:gd name="connsiteY3" fmla="*/ 128739 h 375670"/>
              <a:gd name="connsiteX4" fmla="*/ 1221410 w 1221410"/>
              <a:gd name="connsiteY4" fmla="*/ 242813 h 375670"/>
              <a:gd name="connsiteX5" fmla="*/ 1092671 w 1221410"/>
              <a:gd name="connsiteY5" fmla="*/ 371552 h 375670"/>
              <a:gd name="connsiteX6" fmla="*/ 77893 w 1221410"/>
              <a:gd name="connsiteY6" fmla="*/ 375670 h 375670"/>
              <a:gd name="connsiteX7" fmla="*/ 85079 w 1221410"/>
              <a:gd name="connsiteY7" fmla="*/ 128739 h 375670"/>
              <a:gd name="connsiteX0" fmla="*/ 79568 w 1215899"/>
              <a:gd name="connsiteY0" fmla="*/ 128739 h 375670"/>
              <a:gd name="connsiteX1" fmla="*/ 208307 w 1215899"/>
              <a:gd name="connsiteY1" fmla="*/ 0 h 375670"/>
              <a:gd name="connsiteX2" fmla="*/ 1087160 w 1215899"/>
              <a:gd name="connsiteY2" fmla="*/ 0 h 375670"/>
              <a:gd name="connsiteX3" fmla="*/ 1215899 w 1215899"/>
              <a:gd name="connsiteY3" fmla="*/ 128739 h 375670"/>
              <a:gd name="connsiteX4" fmla="*/ 1215899 w 1215899"/>
              <a:gd name="connsiteY4" fmla="*/ 242813 h 375670"/>
              <a:gd name="connsiteX5" fmla="*/ 1087160 w 1215899"/>
              <a:gd name="connsiteY5" fmla="*/ 371552 h 375670"/>
              <a:gd name="connsiteX6" fmla="*/ 72382 w 1215899"/>
              <a:gd name="connsiteY6" fmla="*/ 375670 h 375670"/>
              <a:gd name="connsiteX7" fmla="*/ 79568 w 1215899"/>
              <a:gd name="connsiteY7" fmla="*/ 128739 h 375670"/>
              <a:gd name="connsiteX0" fmla="*/ 7709 w 1144040"/>
              <a:gd name="connsiteY0" fmla="*/ 128739 h 375740"/>
              <a:gd name="connsiteX1" fmla="*/ 136448 w 1144040"/>
              <a:gd name="connsiteY1" fmla="*/ 0 h 375740"/>
              <a:gd name="connsiteX2" fmla="*/ 1015301 w 1144040"/>
              <a:gd name="connsiteY2" fmla="*/ 0 h 375740"/>
              <a:gd name="connsiteX3" fmla="*/ 1144040 w 1144040"/>
              <a:gd name="connsiteY3" fmla="*/ 128739 h 375740"/>
              <a:gd name="connsiteX4" fmla="*/ 1144040 w 1144040"/>
              <a:gd name="connsiteY4" fmla="*/ 242813 h 375740"/>
              <a:gd name="connsiteX5" fmla="*/ 1015301 w 1144040"/>
              <a:gd name="connsiteY5" fmla="*/ 371552 h 375740"/>
              <a:gd name="connsiteX6" fmla="*/ 523 w 1144040"/>
              <a:gd name="connsiteY6" fmla="*/ 375670 h 375740"/>
              <a:gd name="connsiteX7" fmla="*/ 7709 w 1144040"/>
              <a:gd name="connsiteY7" fmla="*/ 128739 h 375740"/>
              <a:gd name="connsiteX0" fmla="*/ 0 w 1136331"/>
              <a:gd name="connsiteY0" fmla="*/ 128739 h 375740"/>
              <a:gd name="connsiteX1" fmla="*/ 128739 w 1136331"/>
              <a:gd name="connsiteY1" fmla="*/ 0 h 375740"/>
              <a:gd name="connsiteX2" fmla="*/ 1007592 w 1136331"/>
              <a:gd name="connsiteY2" fmla="*/ 0 h 375740"/>
              <a:gd name="connsiteX3" fmla="*/ 1136331 w 1136331"/>
              <a:gd name="connsiteY3" fmla="*/ 128739 h 375740"/>
              <a:gd name="connsiteX4" fmla="*/ 1136331 w 1136331"/>
              <a:gd name="connsiteY4" fmla="*/ 242813 h 375740"/>
              <a:gd name="connsiteX5" fmla="*/ 1007592 w 1136331"/>
              <a:gd name="connsiteY5" fmla="*/ 371552 h 375740"/>
              <a:gd name="connsiteX6" fmla="*/ 5171 w 1136331"/>
              <a:gd name="connsiteY6" fmla="*/ 375670 h 375740"/>
              <a:gd name="connsiteX7" fmla="*/ 0 w 1136331"/>
              <a:gd name="connsiteY7" fmla="*/ 128739 h 37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6331" h="375740">
                <a:moveTo>
                  <a:pt x="0" y="128739"/>
                </a:moveTo>
                <a:cubicBezTo>
                  <a:pt x="0" y="57638"/>
                  <a:pt x="57638" y="0"/>
                  <a:pt x="128739" y="0"/>
                </a:cubicBezTo>
                <a:lnTo>
                  <a:pt x="1007592" y="0"/>
                </a:lnTo>
                <a:cubicBezTo>
                  <a:pt x="1078693" y="0"/>
                  <a:pt x="1136331" y="57638"/>
                  <a:pt x="1136331" y="128739"/>
                </a:cubicBezTo>
                <a:lnTo>
                  <a:pt x="1136331" y="242813"/>
                </a:lnTo>
                <a:cubicBezTo>
                  <a:pt x="1136331" y="313914"/>
                  <a:pt x="1078693" y="371552"/>
                  <a:pt x="1007592" y="371552"/>
                </a:cubicBezTo>
                <a:lnTo>
                  <a:pt x="5171" y="375670"/>
                </a:lnTo>
                <a:cubicBezTo>
                  <a:pt x="1995" y="380509"/>
                  <a:pt x="2060" y="133686"/>
                  <a:pt x="0" y="128739"/>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8"/>
          <p:cNvSpPr>
            <a:spLocks noGrp="1"/>
          </p:cNvSpPr>
          <p:nvPr>
            <p:ph type="body" sz="quarter" idx="10"/>
          </p:nvPr>
        </p:nvSpPr>
        <p:spPr>
          <a:xfrm>
            <a:off x="838200" y="554299"/>
            <a:ext cx="10515600" cy="152350"/>
          </a:xfrm>
          <a:prstGeom prst="rect">
            <a:avLst/>
          </a:prstGeom>
        </p:spPr>
        <p:txBody>
          <a:bodyPr wrap="square" lIns="0" tIns="0" rIns="0" bIns="0">
            <a:noAutofit/>
          </a:bodyPr>
          <a:lstStyle>
            <a:lvl1pPr marL="0" indent="0">
              <a:lnSpc>
                <a:spcPct val="100000"/>
              </a:lnSpc>
              <a:spcBef>
                <a:spcPts val="0"/>
              </a:spcBef>
              <a:buNone/>
              <a:defRPr sz="1100" cap="all" spc="25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en-US" dirty="0"/>
              <a:t>Click to edit Master text styles</a:t>
            </a:r>
          </a:p>
        </p:txBody>
      </p:sp>
      <p:sp>
        <p:nvSpPr>
          <p:cNvPr id="14" name="Oval 13"/>
          <p:cNvSpPr/>
          <p:nvPr userDrawn="1"/>
        </p:nvSpPr>
        <p:spPr>
          <a:xfrm>
            <a:off x="11609547" y="400050"/>
            <a:ext cx="339725" cy="33972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15" name="TextBox 14"/>
          <p:cNvSpPr txBox="1"/>
          <p:nvPr userDrawn="1"/>
        </p:nvSpPr>
        <p:spPr>
          <a:xfrm>
            <a:off x="11638914" y="479425"/>
            <a:ext cx="269875" cy="169277"/>
          </a:xfrm>
          <a:prstGeom prst="rect">
            <a:avLst/>
          </a:prstGeom>
          <a:noFill/>
        </p:spPr>
        <p:txBody>
          <a:bodyPr wrap="square" lIns="0" tIns="0" rIns="0" bIns="0" rtlCol="0">
            <a:spAutoFit/>
          </a:bodyPr>
          <a:lstStyle/>
          <a:p>
            <a:pPr algn="ctr"/>
            <a:fld id="{BD8018E6-5008-4D09-8834-2943DEA75A3D}" type="slidenum">
              <a:rPr lang="en-US" sz="1100" b="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b="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0" name="Group 9">
            <a:extLst>
              <a:ext uri="{FF2B5EF4-FFF2-40B4-BE49-F238E27FC236}">
                <a16:creationId xmlns:a16="http://schemas.microsoft.com/office/drawing/2014/main" id="{432CCB9E-EBCF-4AB0-A604-2319A299E946}"/>
              </a:ext>
            </a:extLst>
          </p:cNvPr>
          <p:cNvGrpSpPr/>
          <p:nvPr userDrawn="1"/>
        </p:nvGrpSpPr>
        <p:grpSpPr>
          <a:xfrm>
            <a:off x="0" y="1203481"/>
            <a:ext cx="543560" cy="38331"/>
            <a:chOff x="3244850" y="3002280"/>
            <a:chExt cx="1752600" cy="152400"/>
          </a:xfrm>
          <a:solidFill>
            <a:schemeClr val="accent3"/>
          </a:solidFill>
        </p:grpSpPr>
        <p:sp>
          <p:nvSpPr>
            <p:cNvPr id="11" name="Rectangle 10">
              <a:extLst>
                <a:ext uri="{FF2B5EF4-FFF2-40B4-BE49-F238E27FC236}">
                  <a16:creationId xmlns:a16="http://schemas.microsoft.com/office/drawing/2014/main" id="{36A33EC8-C09E-4709-A368-9DF9789D1453}"/>
                </a:ext>
              </a:extLst>
            </p:cNvPr>
            <p:cNvSpPr/>
            <p:nvPr/>
          </p:nvSpPr>
          <p:spPr>
            <a:xfrm>
              <a:off x="4121150" y="3002280"/>
              <a:ext cx="876300" cy="1524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A9193B2-67C2-42BA-B53E-35B45A8958FA}"/>
                </a:ext>
              </a:extLst>
            </p:cNvPr>
            <p:cNvSpPr/>
            <p:nvPr/>
          </p:nvSpPr>
          <p:spPr>
            <a:xfrm>
              <a:off x="3244850" y="3002280"/>
              <a:ext cx="876300" cy="1524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9" name="Title 8"/>
          <p:cNvSpPr>
            <a:spLocks noGrp="1"/>
          </p:cNvSpPr>
          <p:nvPr>
            <p:ph type="title"/>
          </p:nvPr>
        </p:nvSpPr>
        <p:spPr>
          <a:xfrm>
            <a:off x="917890" y="989484"/>
            <a:ext cx="10538460" cy="508179"/>
          </a:xfrm>
          <a:prstGeom prst="rect">
            <a:avLst/>
          </a:prstGeom>
          <a:noFill/>
        </p:spPr>
        <p:txBody>
          <a:bodyPr lIns="0" tIns="0" rIns="0" bIns="0" anchor="t" anchorCtr="0"/>
          <a:lstStyle>
            <a:lvl1pPr>
              <a:defRPr sz="3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Tree>
    <p:extLst>
      <p:ext uri="{BB962C8B-B14F-4D97-AF65-F5344CB8AC3E}">
        <p14:creationId xmlns:p14="http://schemas.microsoft.com/office/powerpoint/2010/main" val="3180132710"/>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1056">
          <p15:clr>
            <a:srgbClr val="FBAE40"/>
          </p15:clr>
        </p15:guide>
        <p15:guide id="2" pos="14304">
          <p15:clr>
            <a:srgbClr val="FBAE40"/>
          </p15:clr>
        </p15:guide>
        <p15:guide id="3" orient="horz" pos="7920">
          <p15:clr>
            <a:srgbClr val="FBAE40"/>
          </p15:clr>
        </p15:guide>
        <p15:guide id="4" orient="horz" pos="504">
          <p15:clr>
            <a:srgbClr val="FBAE40"/>
          </p15:clr>
        </p15:guide>
        <p15:guide id="5" orient="horz" pos="2304">
          <p15:clr>
            <a:srgbClr val="FBAE40"/>
          </p15:clr>
        </p15:guide>
        <p15:guide id="6" pos="2208">
          <p15:clr>
            <a:srgbClr val="FBAE40"/>
          </p15:clr>
        </p15:guide>
        <p15:guide id="7" pos="1315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Full pictur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prstGeom prst="rect">
            <a:avLst/>
          </a:prstGeom>
        </p:spPr>
        <p:txBody>
          <a:bodyPr lIns="0" tIns="0" rIns="0" bIns="0" anchor="ctr" anchorCtr="0"/>
          <a:lstStyle>
            <a:lvl1pPr marL="0" indent="0" algn="ctr">
              <a:buNone/>
              <a:defRPr sz="200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Tree>
    <p:extLst>
      <p:ext uri="{BB962C8B-B14F-4D97-AF65-F5344CB8AC3E}">
        <p14:creationId xmlns:p14="http://schemas.microsoft.com/office/powerpoint/2010/main" val="485578541"/>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1056">
          <p15:clr>
            <a:srgbClr val="FBAE40"/>
          </p15:clr>
        </p15:guide>
        <p15:guide id="2" pos="14304">
          <p15:clr>
            <a:srgbClr val="FBAE40"/>
          </p15:clr>
        </p15:guide>
        <p15:guide id="3" orient="horz" pos="7920">
          <p15:clr>
            <a:srgbClr val="FBAE40"/>
          </p15:clr>
        </p15:guide>
        <p15:guide id="4" orient="horz" pos="50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Blank full color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96D0BC-6E23-4927-9B24-A7A206FA323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9077015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1056">
          <p15:clr>
            <a:srgbClr val="FBAE40"/>
          </p15:clr>
        </p15:guide>
        <p15:guide id="2" pos="14304">
          <p15:clr>
            <a:srgbClr val="FBAE40"/>
          </p15:clr>
        </p15:guide>
        <p15:guide id="3" orient="horz" pos="7920">
          <p15:clr>
            <a:srgbClr val="FBAE40"/>
          </p15:clr>
        </p15:guide>
        <p15:guide id="4" orient="horz" pos="504">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8_Default Slide">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0C86D8C8-4DB9-4E58-A045-27871DAC7EA9}"/>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B2F940F-5391-422A-92DC-81654D411F7E}"/>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8" name="Picture 7">
            <a:extLst>
              <a:ext uri="{FF2B5EF4-FFF2-40B4-BE49-F238E27FC236}">
                <a16:creationId xmlns:a16="http://schemas.microsoft.com/office/drawing/2014/main" id="{C2253A42-76A8-4B29-900F-BEFE489670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Picture Placeholder 2">
            <a:extLst>
              <a:ext uri="{FF2B5EF4-FFF2-40B4-BE49-F238E27FC236}">
                <a16:creationId xmlns:a16="http://schemas.microsoft.com/office/drawing/2014/main" id="{4F2D4AC4-6987-41B2-99A4-31C955B055AE}"/>
              </a:ext>
            </a:extLst>
          </p:cNvPr>
          <p:cNvSpPr>
            <a:spLocks noGrp="1"/>
          </p:cNvSpPr>
          <p:nvPr>
            <p:ph type="pic" sz="quarter" idx="10"/>
          </p:nvPr>
        </p:nvSpPr>
        <p:spPr>
          <a:xfrm>
            <a:off x="1270000" y="1181100"/>
            <a:ext cx="3556000" cy="4533900"/>
          </a:xfrm>
          <a:prstGeom prst="roundRect">
            <a:avLst>
              <a:gd name="adj" fmla="val 10953"/>
            </a:avLst>
          </a:prstGeom>
        </p:spPr>
        <p:txBody>
          <a:bodyPr/>
          <a:lstStyle/>
          <a:p>
            <a:endParaRPr lang="en-US"/>
          </a:p>
        </p:txBody>
      </p:sp>
    </p:spTree>
    <p:extLst>
      <p:ext uri="{BB962C8B-B14F-4D97-AF65-F5344CB8AC3E}">
        <p14:creationId xmlns:p14="http://schemas.microsoft.com/office/powerpoint/2010/main" val="23762050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2_Default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30596F-2D33-4B2B-AD54-5A7EB6D3D5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Oval 4"/>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24669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3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741552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Our Team Slide 01">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26EFBEF2-6562-4789-9EB3-DBEE7E01B9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Freeform 23"/>
          <p:cNvSpPr>
            <a:spLocks/>
          </p:cNvSpPr>
          <p:nvPr userDrawn="1"/>
        </p:nvSpPr>
        <p:spPr bwMode="auto">
          <a:xfrm>
            <a:off x="6959489" y="3073394"/>
            <a:ext cx="360569" cy="741594"/>
          </a:xfrm>
          <a:custGeom>
            <a:avLst/>
            <a:gdLst>
              <a:gd name="T0" fmla="*/ 286 w 362"/>
              <a:gd name="T1" fmla="*/ 745 h 745"/>
              <a:gd name="T2" fmla="*/ 362 w 362"/>
              <a:gd name="T3" fmla="*/ 745 h 745"/>
              <a:gd name="T4" fmla="*/ 53 w 362"/>
              <a:gd name="T5" fmla="*/ 0 h 745"/>
              <a:gd name="T6" fmla="*/ 0 w 362"/>
              <a:gd name="T7" fmla="*/ 54 h 745"/>
              <a:gd name="T8" fmla="*/ 286 w 362"/>
              <a:gd name="T9" fmla="*/ 745 h 745"/>
            </a:gdLst>
            <a:ahLst/>
            <a:cxnLst>
              <a:cxn ang="0">
                <a:pos x="T0" y="T1"/>
              </a:cxn>
              <a:cxn ang="0">
                <a:pos x="T2" y="T3"/>
              </a:cxn>
              <a:cxn ang="0">
                <a:pos x="T4" y="T5"/>
              </a:cxn>
              <a:cxn ang="0">
                <a:pos x="T6" y="T7"/>
              </a:cxn>
              <a:cxn ang="0">
                <a:pos x="T8" y="T9"/>
              </a:cxn>
            </a:cxnLst>
            <a:rect l="0" t="0" r="r" b="b"/>
            <a:pathLst>
              <a:path w="362" h="745">
                <a:moveTo>
                  <a:pt x="286" y="745"/>
                </a:moveTo>
                <a:cubicBezTo>
                  <a:pt x="362" y="745"/>
                  <a:pt x="362" y="745"/>
                  <a:pt x="362" y="745"/>
                </a:cubicBezTo>
                <a:cubicBezTo>
                  <a:pt x="345" y="460"/>
                  <a:pt x="231" y="201"/>
                  <a:pt x="53" y="0"/>
                </a:cubicBezTo>
                <a:cubicBezTo>
                  <a:pt x="0" y="54"/>
                  <a:pt x="0" y="54"/>
                  <a:pt x="0" y="54"/>
                </a:cubicBezTo>
                <a:cubicBezTo>
                  <a:pt x="164" y="240"/>
                  <a:pt x="269" y="481"/>
                  <a:pt x="286" y="745"/>
                </a:cubicBezTo>
                <a:close/>
              </a:path>
            </a:pathLst>
          </a:custGeom>
          <a:solidFill>
            <a:schemeClr val="accent6"/>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7" name="Freeform 24"/>
          <p:cNvSpPr>
            <a:spLocks/>
          </p:cNvSpPr>
          <p:nvPr userDrawn="1"/>
        </p:nvSpPr>
        <p:spPr bwMode="auto">
          <a:xfrm>
            <a:off x="5281952" y="2660829"/>
            <a:ext cx="1628098" cy="362273"/>
          </a:xfrm>
          <a:custGeom>
            <a:avLst/>
            <a:gdLst>
              <a:gd name="T0" fmla="*/ 818 w 1636"/>
              <a:gd name="T1" fmla="*/ 0 h 364"/>
              <a:gd name="T2" fmla="*/ 0 w 1636"/>
              <a:gd name="T3" fmla="*/ 311 h 364"/>
              <a:gd name="T4" fmla="*/ 54 w 1636"/>
              <a:gd name="T5" fmla="*/ 364 h 364"/>
              <a:gd name="T6" fmla="*/ 818 w 1636"/>
              <a:gd name="T7" fmla="*/ 76 h 364"/>
              <a:gd name="T8" fmla="*/ 1582 w 1636"/>
              <a:gd name="T9" fmla="*/ 364 h 364"/>
              <a:gd name="T10" fmla="*/ 1636 w 1636"/>
              <a:gd name="T11" fmla="*/ 311 h 364"/>
              <a:gd name="T12" fmla="*/ 818 w 1636"/>
              <a:gd name="T13" fmla="*/ 0 h 364"/>
            </a:gdLst>
            <a:ahLst/>
            <a:cxnLst>
              <a:cxn ang="0">
                <a:pos x="T0" y="T1"/>
              </a:cxn>
              <a:cxn ang="0">
                <a:pos x="T2" y="T3"/>
              </a:cxn>
              <a:cxn ang="0">
                <a:pos x="T4" y="T5"/>
              </a:cxn>
              <a:cxn ang="0">
                <a:pos x="T6" y="T7"/>
              </a:cxn>
              <a:cxn ang="0">
                <a:pos x="T8" y="T9"/>
              </a:cxn>
              <a:cxn ang="0">
                <a:pos x="T10" y="T11"/>
              </a:cxn>
              <a:cxn ang="0">
                <a:pos x="T12" y="T13"/>
              </a:cxn>
            </a:cxnLst>
            <a:rect l="0" t="0" r="r" b="b"/>
            <a:pathLst>
              <a:path w="1636" h="364">
                <a:moveTo>
                  <a:pt x="818" y="0"/>
                </a:moveTo>
                <a:cubicBezTo>
                  <a:pt x="504" y="0"/>
                  <a:pt x="218" y="117"/>
                  <a:pt x="0" y="311"/>
                </a:cubicBezTo>
                <a:cubicBezTo>
                  <a:pt x="54" y="364"/>
                  <a:pt x="54" y="364"/>
                  <a:pt x="54" y="364"/>
                </a:cubicBezTo>
                <a:cubicBezTo>
                  <a:pt x="258" y="185"/>
                  <a:pt x="525" y="76"/>
                  <a:pt x="818" y="76"/>
                </a:cubicBezTo>
                <a:cubicBezTo>
                  <a:pt x="1111" y="76"/>
                  <a:pt x="1378" y="185"/>
                  <a:pt x="1582" y="364"/>
                </a:cubicBezTo>
                <a:cubicBezTo>
                  <a:pt x="1636" y="311"/>
                  <a:pt x="1636" y="311"/>
                  <a:pt x="1636" y="311"/>
                </a:cubicBezTo>
                <a:cubicBezTo>
                  <a:pt x="1418" y="117"/>
                  <a:pt x="1132" y="0"/>
                  <a:pt x="818" y="0"/>
                </a:cubicBezTo>
                <a:close/>
              </a:path>
            </a:pathLst>
          </a:custGeom>
          <a:solidFill>
            <a:schemeClr val="accent6"/>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8" name="Freeform 25"/>
          <p:cNvSpPr>
            <a:spLocks/>
          </p:cNvSpPr>
          <p:nvPr userDrawn="1"/>
        </p:nvSpPr>
        <p:spPr bwMode="auto">
          <a:xfrm>
            <a:off x="6959489" y="3959897"/>
            <a:ext cx="360569" cy="741594"/>
          </a:xfrm>
          <a:custGeom>
            <a:avLst/>
            <a:gdLst>
              <a:gd name="T0" fmla="*/ 0 w 362"/>
              <a:gd name="T1" fmla="*/ 691 h 745"/>
              <a:gd name="T2" fmla="*/ 53 w 362"/>
              <a:gd name="T3" fmla="*/ 745 h 745"/>
              <a:gd name="T4" fmla="*/ 362 w 362"/>
              <a:gd name="T5" fmla="*/ 0 h 745"/>
              <a:gd name="T6" fmla="*/ 286 w 362"/>
              <a:gd name="T7" fmla="*/ 0 h 745"/>
              <a:gd name="T8" fmla="*/ 0 w 362"/>
              <a:gd name="T9" fmla="*/ 691 h 745"/>
            </a:gdLst>
            <a:ahLst/>
            <a:cxnLst>
              <a:cxn ang="0">
                <a:pos x="T0" y="T1"/>
              </a:cxn>
              <a:cxn ang="0">
                <a:pos x="T2" y="T3"/>
              </a:cxn>
              <a:cxn ang="0">
                <a:pos x="T4" y="T5"/>
              </a:cxn>
              <a:cxn ang="0">
                <a:pos x="T6" y="T7"/>
              </a:cxn>
              <a:cxn ang="0">
                <a:pos x="T8" y="T9"/>
              </a:cxn>
            </a:cxnLst>
            <a:rect l="0" t="0" r="r" b="b"/>
            <a:pathLst>
              <a:path w="362" h="745">
                <a:moveTo>
                  <a:pt x="0" y="691"/>
                </a:moveTo>
                <a:cubicBezTo>
                  <a:pt x="53" y="745"/>
                  <a:pt x="53" y="745"/>
                  <a:pt x="53" y="745"/>
                </a:cubicBezTo>
                <a:cubicBezTo>
                  <a:pt x="231" y="544"/>
                  <a:pt x="345" y="285"/>
                  <a:pt x="362" y="0"/>
                </a:cubicBezTo>
                <a:cubicBezTo>
                  <a:pt x="286" y="0"/>
                  <a:pt x="286" y="0"/>
                  <a:pt x="286" y="0"/>
                </a:cubicBezTo>
                <a:cubicBezTo>
                  <a:pt x="269" y="264"/>
                  <a:pt x="164" y="505"/>
                  <a:pt x="0" y="691"/>
                </a:cubicBezTo>
                <a:close/>
              </a:path>
            </a:pathLst>
          </a:custGeom>
          <a:solidFill>
            <a:schemeClr val="accent6"/>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9" name="Freeform 26"/>
          <p:cNvSpPr>
            <a:spLocks/>
          </p:cNvSpPr>
          <p:nvPr userDrawn="1"/>
        </p:nvSpPr>
        <p:spPr bwMode="auto">
          <a:xfrm>
            <a:off x="4871944" y="3073394"/>
            <a:ext cx="360569" cy="741594"/>
          </a:xfrm>
          <a:custGeom>
            <a:avLst/>
            <a:gdLst>
              <a:gd name="T0" fmla="*/ 362 w 362"/>
              <a:gd name="T1" fmla="*/ 54 h 745"/>
              <a:gd name="T2" fmla="*/ 309 w 362"/>
              <a:gd name="T3" fmla="*/ 0 h 745"/>
              <a:gd name="T4" fmla="*/ 0 w 362"/>
              <a:gd name="T5" fmla="*/ 745 h 745"/>
              <a:gd name="T6" fmla="*/ 76 w 362"/>
              <a:gd name="T7" fmla="*/ 745 h 745"/>
              <a:gd name="T8" fmla="*/ 362 w 362"/>
              <a:gd name="T9" fmla="*/ 54 h 745"/>
            </a:gdLst>
            <a:ahLst/>
            <a:cxnLst>
              <a:cxn ang="0">
                <a:pos x="T0" y="T1"/>
              </a:cxn>
              <a:cxn ang="0">
                <a:pos x="T2" y="T3"/>
              </a:cxn>
              <a:cxn ang="0">
                <a:pos x="T4" y="T5"/>
              </a:cxn>
              <a:cxn ang="0">
                <a:pos x="T6" y="T7"/>
              </a:cxn>
              <a:cxn ang="0">
                <a:pos x="T8" y="T9"/>
              </a:cxn>
            </a:cxnLst>
            <a:rect l="0" t="0" r="r" b="b"/>
            <a:pathLst>
              <a:path w="362" h="745">
                <a:moveTo>
                  <a:pt x="362" y="54"/>
                </a:moveTo>
                <a:cubicBezTo>
                  <a:pt x="309" y="0"/>
                  <a:pt x="309" y="0"/>
                  <a:pt x="309" y="0"/>
                </a:cubicBezTo>
                <a:cubicBezTo>
                  <a:pt x="131" y="201"/>
                  <a:pt x="17" y="460"/>
                  <a:pt x="0" y="745"/>
                </a:cubicBezTo>
                <a:cubicBezTo>
                  <a:pt x="76" y="745"/>
                  <a:pt x="76" y="745"/>
                  <a:pt x="76" y="745"/>
                </a:cubicBezTo>
                <a:cubicBezTo>
                  <a:pt x="93" y="481"/>
                  <a:pt x="198" y="240"/>
                  <a:pt x="362" y="54"/>
                </a:cubicBezTo>
                <a:close/>
              </a:path>
            </a:pathLst>
          </a:custGeom>
          <a:solidFill>
            <a:schemeClr val="accent6"/>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1" name="Freeform 28"/>
          <p:cNvSpPr>
            <a:spLocks/>
          </p:cNvSpPr>
          <p:nvPr userDrawn="1"/>
        </p:nvSpPr>
        <p:spPr bwMode="auto">
          <a:xfrm>
            <a:off x="4871944" y="3959897"/>
            <a:ext cx="360569" cy="741594"/>
          </a:xfrm>
          <a:custGeom>
            <a:avLst/>
            <a:gdLst>
              <a:gd name="T0" fmla="*/ 76 w 362"/>
              <a:gd name="T1" fmla="*/ 0 h 745"/>
              <a:gd name="T2" fmla="*/ 0 w 362"/>
              <a:gd name="T3" fmla="*/ 0 h 745"/>
              <a:gd name="T4" fmla="*/ 309 w 362"/>
              <a:gd name="T5" fmla="*/ 745 h 745"/>
              <a:gd name="T6" fmla="*/ 362 w 362"/>
              <a:gd name="T7" fmla="*/ 691 h 745"/>
              <a:gd name="T8" fmla="*/ 76 w 362"/>
              <a:gd name="T9" fmla="*/ 0 h 745"/>
            </a:gdLst>
            <a:ahLst/>
            <a:cxnLst>
              <a:cxn ang="0">
                <a:pos x="T0" y="T1"/>
              </a:cxn>
              <a:cxn ang="0">
                <a:pos x="T2" y="T3"/>
              </a:cxn>
              <a:cxn ang="0">
                <a:pos x="T4" y="T5"/>
              </a:cxn>
              <a:cxn ang="0">
                <a:pos x="T6" y="T7"/>
              </a:cxn>
              <a:cxn ang="0">
                <a:pos x="T8" y="T9"/>
              </a:cxn>
            </a:cxnLst>
            <a:rect l="0" t="0" r="r" b="b"/>
            <a:pathLst>
              <a:path w="362" h="745">
                <a:moveTo>
                  <a:pt x="76" y="0"/>
                </a:moveTo>
                <a:cubicBezTo>
                  <a:pt x="0" y="0"/>
                  <a:pt x="0" y="0"/>
                  <a:pt x="0" y="0"/>
                </a:cubicBezTo>
                <a:cubicBezTo>
                  <a:pt x="17" y="285"/>
                  <a:pt x="131" y="544"/>
                  <a:pt x="309" y="745"/>
                </a:cubicBezTo>
                <a:cubicBezTo>
                  <a:pt x="362" y="691"/>
                  <a:pt x="362" y="691"/>
                  <a:pt x="362" y="691"/>
                </a:cubicBezTo>
                <a:cubicBezTo>
                  <a:pt x="198" y="505"/>
                  <a:pt x="93" y="264"/>
                  <a:pt x="76" y="0"/>
                </a:cubicBezTo>
                <a:close/>
              </a:path>
            </a:pathLst>
          </a:custGeom>
          <a:solidFill>
            <a:schemeClr val="accent6"/>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3" name="Freeform 11"/>
          <p:cNvSpPr>
            <a:spLocks/>
          </p:cNvSpPr>
          <p:nvPr userDrawn="1"/>
        </p:nvSpPr>
        <p:spPr bwMode="auto">
          <a:xfrm>
            <a:off x="5164320" y="2955762"/>
            <a:ext cx="184973" cy="184973"/>
          </a:xfrm>
          <a:custGeom>
            <a:avLst/>
            <a:gdLst>
              <a:gd name="T0" fmla="*/ 153 w 186"/>
              <a:gd name="T1" fmla="*/ 153 h 186"/>
              <a:gd name="T2" fmla="*/ 33 w 186"/>
              <a:gd name="T3" fmla="*/ 153 h 186"/>
              <a:gd name="T4" fmla="*/ 33 w 186"/>
              <a:gd name="T5" fmla="*/ 33 h 186"/>
              <a:gd name="T6" fmla="*/ 153 w 186"/>
              <a:gd name="T7" fmla="*/ 33 h 186"/>
              <a:gd name="T8" fmla="*/ 153 w 186"/>
              <a:gd name="T9" fmla="*/ 153 h 186"/>
            </a:gdLst>
            <a:ahLst/>
            <a:cxnLst>
              <a:cxn ang="0">
                <a:pos x="T0" y="T1"/>
              </a:cxn>
              <a:cxn ang="0">
                <a:pos x="T2" y="T3"/>
              </a:cxn>
              <a:cxn ang="0">
                <a:pos x="T4" y="T5"/>
              </a:cxn>
              <a:cxn ang="0">
                <a:pos x="T6" y="T7"/>
              </a:cxn>
              <a:cxn ang="0">
                <a:pos x="T8" y="T9"/>
              </a:cxn>
            </a:cxnLst>
            <a:rect l="0" t="0" r="r" b="b"/>
            <a:pathLst>
              <a:path w="186" h="186">
                <a:moveTo>
                  <a:pt x="153" y="153"/>
                </a:moveTo>
                <a:cubicBezTo>
                  <a:pt x="120" y="186"/>
                  <a:pt x="66" y="186"/>
                  <a:pt x="33" y="153"/>
                </a:cubicBezTo>
                <a:cubicBezTo>
                  <a:pt x="0" y="120"/>
                  <a:pt x="0" y="66"/>
                  <a:pt x="33" y="33"/>
                </a:cubicBezTo>
                <a:cubicBezTo>
                  <a:pt x="66" y="0"/>
                  <a:pt x="120" y="0"/>
                  <a:pt x="153" y="33"/>
                </a:cubicBezTo>
                <a:cubicBezTo>
                  <a:pt x="186" y="66"/>
                  <a:pt x="186" y="120"/>
                  <a:pt x="153" y="153"/>
                </a:cubicBezTo>
                <a:close/>
              </a:path>
            </a:pathLst>
          </a:cu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4" name="Freeform 12"/>
          <p:cNvSpPr>
            <a:spLocks/>
          </p:cNvSpPr>
          <p:nvPr userDrawn="1"/>
        </p:nvSpPr>
        <p:spPr bwMode="auto">
          <a:xfrm>
            <a:off x="6842709" y="4634151"/>
            <a:ext cx="184973" cy="184973"/>
          </a:xfrm>
          <a:custGeom>
            <a:avLst/>
            <a:gdLst>
              <a:gd name="T0" fmla="*/ 153 w 186"/>
              <a:gd name="T1" fmla="*/ 153 h 186"/>
              <a:gd name="T2" fmla="*/ 33 w 186"/>
              <a:gd name="T3" fmla="*/ 153 h 186"/>
              <a:gd name="T4" fmla="*/ 33 w 186"/>
              <a:gd name="T5" fmla="*/ 33 h 186"/>
              <a:gd name="T6" fmla="*/ 153 w 186"/>
              <a:gd name="T7" fmla="*/ 33 h 186"/>
              <a:gd name="T8" fmla="*/ 153 w 186"/>
              <a:gd name="T9" fmla="*/ 153 h 186"/>
            </a:gdLst>
            <a:ahLst/>
            <a:cxnLst>
              <a:cxn ang="0">
                <a:pos x="T0" y="T1"/>
              </a:cxn>
              <a:cxn ang="0">
                <a:pos x="T2" y="T3"/>
              </a:cxn>
              <a:cxn ang="0">
                <a:pos x="T4" y="T5"/>
              </a:cxn>
              <a:cxn ang="0">
                <a:pos x="T6" y="T7"/>
              </a:cxn>
              <a:cxn ang="0">
                <a:pos x="T8" y="T9"/>
              </a:cxn>
            </a:cxnLst>
            <a:rect l="0" t="0" r="r" b="b"/>
            <a:pathLst>
              <a:path w="186" h="186">
                <a:moveTo>
                  <a:pt x="153" y="153"/>
                </a:moveTo>
                <a:cubicBezTo>
                  <a:pt x="120" y="186"/>
                  <a:pt x="66" y="186"/>
                  <a:pt x="33" y="153"/>
                </a:cubicBezTo>
                <a:cubicBezTo>
                  <a:pt x="0" y="120"/>
                  <a:pt x="0" y="66"/>
                  <a:pt x="33" y="33"/>
                </a:cubicBezTo>
                <a:cubicBezTo>
                  <a:pt x="66" y="0"/>
                  <a:pt x="120" y="0"/>
                  <a:pt x="153" y="33"/>
                </a:cubicBezTo>
                <a:cubicBezTo>
                  <a:pt x="186" y="66"/>
                  <a:pt x="186" y="120"/>
                  <a:pt x="153" y="153"/>
                </a:cubicBezTo>
                <a:close/>
              </a:path>
            </a:pathLst>
          </a:cu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5" name="Freeform 13"/>
          <p:cNvSpPr>
            <a:spLocks/>
          </p:cNvSpPr>
          <p:nvPr userDrawn="1"/>
        </p:nvSpPr>
        <p:spPr bwMode="auto">
          <a:xfrm>
            <a:off x="5002362" y="2793805"/>
            <a:ext cx="214807" cy="214807"/>
          </a:xfrm>
          <a:custGeom>
            <a:avLst/>
            <a:gdLst>
              <a:gd name="T0" fmla="*/ 0 w 252"/>
              <a:gd name="T1" fmla="*/ 37 h 252"/>
              <a:gd name="T2" fmla="*/ 216 w 252"/>
              <a:gd name="T3" fmla="*/ 252 h 252"/>
              <a:gd name="T4" fmla="*/ 252 w 252"/>
              <a:gd name="T5" fmla="*/ 216 h 252"/>
              <a:gd name="T6" fmla="*/ 37 w 252"/>
              <a:gd name="T7" fmla="*/ 0 h 252"/>
              <a:gd name="T8" fmla="*/ 0 w 252"/>
              <a:gd name="T9" fmla="*/ 37 h 252"/>
            </a:gdLst>
            <a:ahLst/>
            <a:cxnLst>
              <a:cxn ang="0">
                <a:pos x="T0" y="T1"/>
              </a:cxn>
              <a:cxn ang="0">
                <a:pos x="T2" y="T3"/>
              </a:cxn>
              <a:cxn ang="0">
                <a:pos x="T4" y="T5"/>
              </a:cxn>
              <a:cxn ang="0">
                <a:pos x="T6" y="T7"/>
              </a:cxn>
              <a:cxn ang="0">
                <a:pos x="T8" y="T9"/>
              </a:cxn>
            </a:cxnLst>
            <a:rect l="0" t="0" r="r" b="b"/>
            <a:pathLst>
              <a:path w="252" h="252">
                <a:moveTo>
                  <a:pt x="0" y="37"/>
                </a:moveTo>
                <a:lnTo>
                  <a:pt x="216" y="252"/>
                </a:lnTo>
                <a:lnTo>
                  <a:pt x="252" y="216"/>
                </a:lnTo>
                <a:lnTo>
                  <a:pt x="37" y="0"/>
                </a:lnTo>
                <a:lnTo>
                  <a:pt x="0" y="37"/>
                </a:lnTo>
                <a:close/>
              </a:path>
            </a:pathLst>
          </a:cu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6" name="Freeform 14"/>
          <p:cNvSpPr>
            <a:spLocks/>
          </p:cNvSpPr>
          <p:nvPr userDrawn="1"/>
        </p:nvSpPr>
        <p:spPr bwMode="auto">
          <a:xfrm>
            <a:off x="6974833" y="4766274"/>
            <a:ext cx="214807" cy="214807"/>
          </a:xfrm>
          <a:custGeom>
            <a:avLst/>
            <a:gdLst>
              <a:gd name="T0" fmla="*/ 0 w 252"/>
              <a:gd name="T1" fmla="*/ 36 h 252"/>
              <a:gd name="T2" fmla="*/ 215 w 252"/>
              <a:gd name="T3" fmla="*/ 252 h 252"/>
              <a:gd name="T4" fmla="*/ 252 w 252"/>
              <a:gd name="T5" fmla="*/ 215 h 252"/>
              <a:gd name="T6" fmla="*/ 36 w 252"/>
              <a:gd name="T7" fmla="*/ 0 h 252"/>
              <a:gd name="T8" fmla="*/ 0 w 252"/>
              <a:gd name="T9" fmla="*/ 36 h 252"/>
            </a:gdLst>
            <a:ahLst/>
            <a:cxnLst>
              <a:cxn ang="0">
                <a:pos x="T0" y="T1"/>
              </a:cxn>
              <a:cxn ang="0">
                <a:pos x="T2" y="T3"/>
              </a:cxn>
              <a:cxn ang="0">
                <a:pos x="T4" y="T5"/>
              </a:cxn>
              <a:cxn ang="0">
                <a:pos x="T6" y="T7"/>
              </a:cxn>
              <a:cxn ang="0">
                <a:pos x="T8" y="T9"/>
              </a:cxn>
            </a:cxnLst>
            <a:rect l="0" t="0" r="r" b="b"/>
            <a:pathLst>
              <a:path w="252" h="252">
                <a:moveTo>
                  <a:pt x="0" y="36"/>
                </a:moveTo>
                <a:lnTo>
                  <a:pt x="215" y="252"/>
                </a:lnTo>
                <a:lnTo>
                  <a:pt x="252" y="215"/>
                </a:lnTo>
                <a:lnTo>
                  <a:pt x="36" y="0"/>
                </a:lnTo>
                <a:lnTo>
                  <a:pt x="0" y="36"/>
                </a:lnTo>
                <a:close/>
              </a:path>
            </a:pathLst>
          </a:cu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7" name="Oval 15"/>
          <p:cNvSpPr>
            <a:spLocks noChangeArrowheads="1"/>
          </p:cNvSpPr>
          <p:nvPr userDrawn="1"/>
        </p:nvSpPr>
        <p:spPr bwMode="auto">
          <a:xfrm>
            <a:off x="4825062" y="3803054"/>
            <a:ext cx="168777" cy="168777"/>
          </a:xfrm>
          <a:prstGeom prst="ellipse">
            <a:avLst/>
          </a:prstGeom>
          <a:solidFill>
            <a:schemeClr val="accent2"/>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8" name="Oval 16"/>
          <p:cNvSpPr>
            <a:spLocks noChangeArrowheads="1"/>
          </p:cNvSpPr>
          <p:nvPr userDrawn="1"/>
        </p:nvSpPr>
        <p:spPr bwMode="auto">
          <a:xfrm>
            <a:off x="7198163" y="3803054"/>
            <a:ext cx="168777" cy="168777"/>
          </a:xfrm>
          <a:prstGeom prst="ellipse">
            <a:avLst/>
          </a:prstGeom>
          <a:solidFill>
            <a:schemeClr val="accent2"/>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9" name="Rectangle 17"/>
          <p:cNvSpPr>
            <a:spLocks noChangeArrowheads="1"/>
          </p:cNvSpPr>
          <p:nvPr userDrawn="1"/>
        </p:nvSpPr>
        <p:spPr bwMode="auto">
          <a:xfrm>
            <a:off x="4571896" y="3865279"/>
            <a:ext cx="259132" cy="44325"/>
          </a:xfrm>
          <a:prstGeom prst="rect">
            <a:avLst/>
          </a:prstGeom>
          <a:solidFill>
            <a:schemeClr val="accent2"/>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0" name="Rectangle 18"/>
          <p:cNvSpPr>
            <a:spLocks noChangeArrowheads="1"/>
          </p:cNvSpPr>
          <p:nvPr userDrawn="1"/>
        </p:nvSpPr>
        <p:spPr bwMode="auto">
          <a:xfrm>
            <a:off x="7360973" y="3865279"/>
            <a:ext cx="259132" cy="44325"/>
          </a:xfrm>
          <a:prstGeom prst="rect">
            <a:avLst/>
          </a:prstGeom>
          <a:solidFill>
            <a:schemeClr val="accent2"/>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1" name="Freeform 19"/>
          <p:cNvSpPr>
            <a:spLocks/>
          </p:cNvSpPr>
          <p:nvPr userDrawn="1"/>
        </p:nvSpPr>
        <p:spPr bwMode="auto">
          <a:xfrm>
            <a:off x="5164320" y="4634151"/>
            <a:ext cx="184973" cy="184973"/>
          </a:xfrm>
          <a:custGeom>
            <a:avLst/>
            <a:gdLst>
              <a:gd name="T0" fmla="*/ 153 w 186"/>
              <a:gd name="T1" fmla="*/ 33 h 186"/>
              <a:gd name="T2" fmla="*/ 153 w 186"/>
              <a:gd name="T3" fmla="*/ 153 h 186"/>
              <a:gd name="T4" fmla="*/ 33 w 186"/>
              <a:gd name="T5" fmla="*/ 153 h 186"/>
              <a:gd name="T6" fmla="*/ 33 w 186"/>
              <a:gd name="T7" fmla="*/ 33 h 186"/>
              <a:gd name="T8" fmla="*/ 153 w 186"/>
              <a:gd name="T9" fmla="*/ 33 h 186"/>
            </a:gdLst>
            <a:ahLst/>
            <a:cxnLst>
              <a:cxn ang="0">
                <a:pos x="T0" y="T1"/>
              </a:cxn>
              <a:cxn ang="0">
                <a:pos x="T2" y="T3"/>
              </a:cxn>
              <a:cxn ang="0">
                <a:pos x="T4" y="T5"/>
              </a:cxn>
              <a:cxn ang="0">
                <a:pos x="T6" y="T7"/>
              </a:cxn>
              <a:cxn ang="0">
                <a:pos x="T8" y="T9"/>
              </a:cxn>
            </a:cxnLst>
            <a:rect l="0" t="0" r="r" b="b"/>
            <a:pathLst>
              <a:path w="186" h="186">
                <a:moveTo>
                  <a:pt x="153" y="33"/>
                </a:moveTo>
                <a:cubicBezTo>
                  <a:pt x="186" y="66"/>
                  <a:pt x="186" y="120"/>
                  <a:pt x="153" y="153"/>
                </a:cubicBezTo>
                <a:cubicBezTo>
                  <a:pt x="120" y="186"/>
                  <a:pt x="66" y="186"/>
                  <a:pt x="33" y="153"/>
                </a:cubicBezTo>
                <a:cubicBezTo>
                  <a:pt x="0" y="120"/>
                  <a:pt x="0" y="66"/>
                  <a:pt x="33" y="33"/>
                </a:cubicBezTo>
                <a:cubicBezTo>
                  <a:pt x="66" y="0"/>
                  <a:pt x="120" y="0"/>
                  <a:pt x="153" y="33"/>
                </a:cubicBezTo>
                <a:close/>
              </a:path>
            </a:pathLst>
          </a:cu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2" name="Freeform 20"/>
          <p:cNvSpPr>
            <a:spLocks/>
          </p:cNvSpPr>
          <p:nvPr userDrawn="1"/>
        </p:nvSpPr>
        <p:spPr bwMode="auto">
          <a:xfrm>
            <a:off x="6842709" y="2955762"/>
            <a:ext cx="184973" cy="184973"/>
          </a:xfrm>
          <a:custGeom>
            <a:avLst/>
            <a:gdLst>
              <a:gd name="T0" fmla="*/ 153 w 186"/>
              <a:gd name="T1" fmla="*/ 33 h 186"/>
              <a:gd name="T2" fmla="*/ 153 w 186"/>
              <a:gd name="T3" fmla="*/ 153 h 186"/>
              <a:gd name="T4" fmla="*/ 33 w 186"/>
              <a:gd name="T5" fmla="*/ 153 h 186"/>
              <a:gd name="T6" fmla="*/ 33 w 186"/>
              <a:gd name="T7" fmla="*/ 33 h 186"/>
              <a:gd name="T8" fmla="*/ 153 w 186"/>
              <a:gd name="T9" fmla="*/ 33 h 186"/>
            </a:gdLst>
            <a:ahLst/>
            <a:cxnLst>
              <a:cxn ang="0">
                <a:pos x="T0" y="T1"/>
              </a:cxn>
              <a:cxn ang="0">
                <a:pos x="T2" y="T3"/>
              </a:cxn>
              <a:cxn ang="0">
                <a:pos x="T4" y="T5"/>
              </a:cxn>
              <a:cxn ang="0">
                <a:pos x="T6" y="T7"/>
              </a:cxn>
              <a:cxn ang="0">
                <a:pos x="T8" y="T9"/>
              </a:cxn>
            </a:cxnLst>
            <a:rect l="0" t="0" r="r" b="b"/>
            <a:pathLst>
              <a:path w="186" h="186">
                <a:moveTo>
                  <a:pt x="153" y="33"/>
                </a:moveTo>
                <a:cubicBezTo>
                  <a:pt x="186" y="66"/>
                  <a:pt x="186" y="120"/>
                  <a:pt x="153" y="153"/>
                </a:cubicBezTo>
                <a:cubicBezTo>
                  <a:pt x="120" y="186"/>
                  <a:pt x="66" y="186"/>
                  <a:pt x="33" y="153"/>
                </a:cubicBezTo>
                <a:cubicBezTo>
                  <a:pt x="0" y="120"/>
                  <a:pt x="0" y="66"/>
                  <a:pt x="33" y="33"/>
                </a:cubicBezTo>
                <a:cubicBezTo>
                  <a:pt x="66" y="0"/>
                  <a:pt x="120" y="0"/>
                  <a:pt x="153" y="33"/>
                </a:cubicBezTo>
                <a:close/>
              </a:path>
            </a:pathLst>
          </a:cu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3" name="Freeform 21"/>
          <p:cNvSpPr>
            <a:spLocks/>
          </p:cNvSpPr>
          <p:nvPr userDrawn="1"/>
        </p:nvSpPr>
        <p:spPr bwMode="auto">
          <a:xfrm>
            <a:off x="5002362" y="4766274"/>
            <a:ext cx="214807" cy="214807"/>
          </a:xfrm>
          <a:custGeom>
            <a:avLst/>
            <a:gdLst>
              <a:gd name="T0" fmla="*/ 37 w 252"/>
              <a:gd name="T1" fmla="*/ 252 h 252"/>
              <a:gd name="T2" fmla="*/ 252 w 252"/>
              <a:gd name="T3" fmla="*/ 36 h 252"/>
              <a:gd name="T4" fmla="*/ 216 w 252"/>
              <a:gd name="T5" fmla="*/ 0 h 252"/>
              <a:gd name="T6" fmla="*/ 0 w 252"/>
              <a:gd name="T7" fmla="*/ 215 h 252"/>
              <a:gd name="T8" fmla="*/ 37 w 252"/>
              <a:gd name="T9" fmla="*/ 252 h 252"/>
            </a:gdLst>
            <a:ahLst/>
            <a:cxnLst>
              <a:cxn ang="0">
                <a:pos x="T0" y="T1"/>
              </a:cxn>
              <a:cxn ang="0">
                <a:pos x="T2" y="T3"/>
              </a:cxn>
              <a:cxn ang="0">
                <a:pos x="T4" y="T5"/>
              </a:cxn>
              <a:cxn ang="0">
                <a:pos x="T6" y="T7"/>
              </a:cxn>
              <a:cxn ang="0">
                <a:pos x="T8" y="T9"/>
              </a:cxn>
            </a:cxnLst>
            <a:rect l="0" t="0" r="r" b="b"/>
            <a:pathLst>
              <a:path w="252" h="252">
                <a:moveTo>
                  <a:pt x="37" y="252"/>
                </a:moveTo>
                <a:lnTo>
                  <a:pt x="252" y="36"/>
                </a:lnTo>
                <a:lnTo>
                  <a:pt x="216" y="0"/>
                </a:lnTo>
                <a:lnTo>
                  <a:pt x="0" y="215"/>
                </a:lnTo>
                <a:lnTo>
                  <a:pt x="37" y="252"/>
                </a:lnTo>
                <a:close/>
              </a:path>
            </a:pathLst>
          </a:cu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4" name="Freeform 22"/>
          <p:cNvSpPr>
            <a:spLocks/>
          </p:cNvSpPr>
          <p:nvPr userDrawn="1"/>
        </p:nvSpPr>
        <p:spPr bwMode="auto">
          <a:xfrm>
            <a:off x="6974833" y="2793805"/>
            <a:ext cx="214807" cy="214807"/>
          </a:xfrm>
          <a:custGeom>
            <a:avLst/>
            <a:gdLst>
              <a:gd name="T0" fmla="*/ 36 w 252"/>
              <a:gd name="T1" fmla="*/ 252 h 252"/>
              <a:gd name="T2" fmla="*/ 252 w 252"/>
              <a:gd name="T3" fmla="*/ 37 h 252"/>
              <a:gd name="T4" fmla="*/ 215 w 252"/>
              <a:gd name="T5" fmla="*/ 0 h 252"/>
              <a:gd name="T6" fmla="*/ 0 w 252"/>
              <a:gd name="T7" fmla="*/ 216 h 252"/>
              <a:gd name="T8" fmla="*/ 36 w 252"/>
              <a:gd name="T9" fmla="*/ 252 h 252"/>
            </a:gdLst>
            <a:ahLst/>
            <a:cxnLst>
              <a:cxn ang="0">
                <a:pos x="T0" y="T1"/>
              </a:cxn>
              <a:cxn ang="0">
                <a:pos x="T2" y="T3"/>
              </a:cxn>
              <a:cxn ang="0">
                <a:pos x="T4" y="T5"/>
              </a:cxn>
              <a:cxn ang="0">
                <a:pos x="T6" y="T7"/>
              </a:cxn>
              <a:cxn ang="0">
                <a:pos x="T8" y="T9"/>
              </a:cxn>
            </a:cxnLst>
            <a:rect l="0" t="0" r="r" b="b"/>
            <a:pathLst>
              <a:path w="252" h="252">
                <a:moveTo>
                  <a:pt x="36" y="252"/>
                </a:moveTo>
                <a:lnTo>
                  <a:pt x="252" y="37"/>
                </a:lnTo>
                <a:lnTo>
                  <a:pt x="215" y="0"/>
                </a:lnTo>
                <a:lnTo>
                  <a:pt x="0" y="216"/>
                </a:lnTo>
                <a:lnTo>
                  <a:pt x="36" y="252"/>
                </a:lnTo>
                <a:close/>
              </a:path>
            </a:pathLst>
          </a:cu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5" name="Oval 5"/>
          <p:cNvSpPr>
            <a:spLocks noChangeArrowheads="1"/>
          </p:cNvSpPr>
          <p:nvPr userDrawn="1"/>
        </p:nvSpPr>
        <p:spPr bwMode="auto">
          <a:xfrm>
            <a:off x="3963278" y="1783702"/>
            <a:ext cx="1241105" cy="1241957"/>
          </a:xfrm>
          <a:prstGeom prst="ellipse">
            <a:avLst/>
          </a:pr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6" name="Oval 6"/>
          <p:cNvSpPr>
            <a:spLocks noChangeArrowheads="1"/>
          </p:cNvSpPr>
          <p:nvPr userDrawn="1"/>
        </p:nvSpPr>
        <p:spPr bwMode="auto">
          <a:xfrm>
            <a:off x="6987618" y="1783702"/>
            <a:ext cx="1241105" cy="1241957"/>
          </a:xfrm>
          <a:prstGeom prst="ellipse">
            <a:avLst/>
          </a:pr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7" name="Oval 7"/>
          <p:cNvSpPr>
            <a:spLocks noChangeArrowheads="1"/>
          </p:cNvSpPr>
          <p:nvPr userDrawn="1"/>
        </p:nvSpPr>
        <p:spPr bwMode="auto">
          <a:xfrm>
            <a:off x="3963278" y="4749226"/>
            <a:ext cx="1241105" cy="1241957"/>
          </a:xfrm>
          <a:prstGeom prst="ellipse">
            <a:avLst/>
          </a:pr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8" name="Oval 8"/>
          <p:cNvSpPr>
            <a:spLocks noChangeArrowheads="1"/>
          </p:cNvSpPr>
          <p:nvPr userDrawn="1"/>
        </p:nvSpPr>
        <p:spPr bwMode="auto">
          <a:xfrm>
            <a:off x="6987618" y="4749226"/>
            <a:ext cx="1241105" cy="1241957"/>
          </a:xfrm>
          <a:prstGeom prst="ellipse">
            <a:avLst/>
          </a:pr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9" name="Oval 9"/>
          <p:cNvSpPr>
            <a:spLocks noChangeArrowheads="1"/>
          </p:cNvSpPr>
          <p:nvPr userDrawn="1"/>
        </p:nvSpPr>
        <p:spPr bwMode="auto">
          <a:xfrm>
            <a:off x="7614138" y="3266038"/>
            <a:ext cx="1241105" cy="1242810"/>
          </a:xfrm>
          <a:prstGeom prst="ellipse">
            <a:avLst/>
          </a:prstGeom>
          <a:solidFill>
            <a:schemeClr val="accent2"/>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30" name="Oval 10"/>
          <p:cNvSpPr>
            <a:spLocks noChangeArrowheads="1"/>
          </p:cNvSpPr>
          <p:nvPr userDrawn="1"/>
        </p:nvSpPr>
        <p:spPr bwMode="auto">
          <a:xfrm>
            <a:off x="3336759" y="3266038"/>
            <a:ext cx="1241105" cy="1242810"/>
          </a:xfrm>
          <a:prstGeom prst="ellipse">
            <a:avLst/>
          </a:prstGeom>
          <a:solidFill>
            <a:schemeClr val="accent2"/>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51" name="Picture Placeholder 50"/>
          <p:cNvSpPr>
            <a:spLocks noGrp="1"/>
          </p:cNvSpPr>
          <p:nvPr>
            <p:ph type="pic" sz="quarter" idx="12"/>
          </p:nvPr>
        </p:nvSpPr>
        <p:spPr>
          <a:xfrm>
            <a:off x="4045341" y="1865822"/>
            <a:ext cx="1076978" cy="1077718"/>
          </a:xfrm>
          <a:custGeom>
            <a:avLst/>
            <a:gdLst>
              <a:gd name="connsiteX0" fmla="*/ 998588 w 1997176"/>
              <a:gd name="connsiteY0" fmla="*/ 0 h 1998548"/>
              <a:gd name="connsiteX1" fmla="*/ 1997176 w 1997176"/>
              <a:gd name="connsiteY1" fmla="*/ 999274 h 1998548"/>
              <a:gd name="connsiteX2" fmla="*/ 998588 w 1997176"/>
              <a:gd name="connsiteY2" fmla="*/ 1998548 h 1998548"/>
              <a:gd name="connsiteX3" fmla="*/ 0 w 1997176"/>
              <a:gd name="connsiteY3" fmla="*/ 999274 h 1998548"/>
              <a:gd name="connsiteX4" fmla="*/ 998588 w 1997176"/>
              <a:gd name="connsiteY4" fmla="*/ 0 h 1998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176" h="1998548">
                <a:moveTo>
                  <a:pt x="998588" y="0"/>
                </a:moveTo>
                <a:cubicBezTo>
                  <a:pt x="1550093" y="0"/>
                  <a:pt x="1997176" y="447390"/>
                  <a:pt x="1997176" y="999274"/>
                </a:cubicBezTo>
                <a:cubicBezTo>
                  <a:pt x="1997176" y="1551158"/>
                  <a:pt x="1550093" y="1998548"/>
                  <a:pt x="998588" y="1998548"/>
                </a:cubicBezTo>
                <a:cubicBezTo>
                  <a:pt x="447083" y="1998548"/>
                  <a:pt x="0" y="1551158"/>
                  <a:pt x="0" y="999274"/>
                </a:cubicBezTo>
                <a:cubicBezTo>
                  <a:pt x="0" y="447390"/>
                  <a:pt x="447083" y="0"/>
                  <a:pt x="998588" y="0"/>
                </a:cubicBezTo>
                <a:close/>
              </a:path>
            </a:pathLst>
          </a:custGeom>
          <a:solidFill>
            <a:schemeClr val="bg1"/>
          </a:solidFill>
        </p:spPr>
        <p:txBody>
          <a:bodyPr wrap="square" lIns="0" tIns="0" rIns="0" bIns="0" anchor="ctr" anchorCtr="0">
            <a:noAutofit/>
          </a:bodyPr>
          <a:lstStyle>
            <a:lvl1pPr marL="0" indent="0" algn="ctr">
              <a:buFontTx/>
              <a:buNone/>
              <a:defRPr sz="9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52" name="Picture Placeholder 51"/>
          <p:cNvSpPr>
            <a:spLocks noGrp="1"/>
          </p:cNvSpPr>
          <p:nvPr>
            <p:ph type="pic" sz="quarter" idx="13"/>
          </p:nvPr>
        </p:nvSpPr>
        <p:spPr>
          <a:xfrm>
            <a:off x="3418822" y="3348214"/>
            <a:ext cx="1076978" cy="1078457"/>
          </a:xfrm>
          <a:custGeom>
            <a:avLst/>
            <a:gdLst>
              <a:gd name="connsiteX0" fmla="*/ 998588 w 1997176"/>
              <a:gd name="connsiteY0" fmla="*/ 0 h 1999918"/>
              <a:gd name="connsiteX1" fmla="*/ 1997176 w 1997176"/>
              <a:gd name="connsiteY1" fmla="*/ 999959 h 1999918"/>
              <a:gd name="connsiteX2" fmla="*/ 998588 w 1997176"/>
              <a:gd name="connsiteY2" fmla="*/ 1999918 h 1999918"/>
              <a:gd name="connsiteX3" fmla="*/ 0 w 1997176"/>
              <a:gd name="connsiteY3" fmla="*/ 999959 h 1999918"/>
              <a:gd name="connsiteX4" fmla="*/ 998588 w 1997176"/>
              <a:gd name="connsiteY4" fmla="*/ 0 h 1999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176" h="1999918">
                <a:moveTo>
                  <a:pt x="998588" y="0"/>
                </a:moveTo>
                <a:cubicBezTo>
                  <a:pt x="1550093" y="0"/>
                  <a:pt x="1997176" y="447697"/>
                  <a:pt x="1997176" y="999959"/>
                </a:cubicBezTo>
                <a:cubicBezTo>
                  <a:pt x="1997176" y="1552221"/>
                  <a:pt x="1550093" y="1999918"/>
                  <a:pt x="998588" y="1999918"/>
                </a:cubicBezTo>
                <a:cubicBezTo>
                  <a:pt x="447083" y="1999918"/>
                  <a:pt x="0" y="1552221"/>
                  <a:pt x="0" y="999959"/>
                </a:cubicBezTo>
                <a:cubicBezTo>
                  <a:pt x="0" y="447697"/>
                  <a:pt x="447083" y="0"/>
                  <a:pt x="998588" y="0"/>
                </a:cubicBezTo>
                <a:close/>
              </a:path>
            </a:pathLst>
          </a:custGeom>
          <a:solidFill>
            <a:schemeClr val="bg1"/>
          </a:solidFill>
        </p:spPr>
        <p:txBody>
          <a:bodyPr wrap="square" lIns="0" tIns="0" rIns="0" bIns="0" anchor="ctr" anchorCtr="0">
            <a:noAutofit/>
          </a:bodyPr>
          <a:lstStyle>
            <a:lvl1pPr marL="0" indent="0" algn="ctr">
              <a:buFontTx/>
              <a:buNone/>
              <a:defRPr sz="9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53" name="Picture Placeholder 52"/>
          <p:cNvSpPr>
            <a:spLocks noGrp="1"/>
          </p:cNvSpPr>
          <p:nvPr>
            <p:ph type="pic" sz="quarter" idx="14"/>
          </p:nvPr>
        </p:nvSpPr>
        <p:spPr>
          <a:xfrm>
            <a:off x="4045341" y="4831346"/>
            <a:ext cx="1076978" cy="1077718"/>
          </a:xfrm>
          <a:custGeom>
            <a:avLst/>
            <a:gdLst>
              <a:gd name="connsiteX0" fmla="*/ 998588 w 1997176"/>
              <a:gd name="connsiteY0" fmla="*/ 0 h 1998548"/>
              <a:gd name="connsiteX1" fmla="*/ 1997176 w 1997176"/>
              <a:gd name="connsiteY1" fmla="*/ 999274 h 1998548"/>
              <a:gd name="connsiteX2" fmla="*/ 998588 w 1997176"/>
              <a:gd name="connsiteY2" fmla="*/ 1998548 h 1998548"/>
              <a:gd name="connsiteX3" fmla="*/ 0 w 1997176"/>
              <a:gd name="connsiteY3" fmla="*/ 999274 h 1998548"/>
              <a:gd name="connsiteX4" fmla="*/ 998588 w 1997176"/>
              <a:gd name="connsiteY4" fmla="*/ 0 h 1998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176" h="1998548">
                <a:moveTo>
                  <a:pt x="998588" y="0"/>
                </a:moveTo>
                <a:cubicBezTo>
                  <a:pt x="1550093" y="0"/>
                  <a:pt x="1997176" y="447390"/>
                  <a:pt x="1997176" y="999274"/>
                </a:cubicBezTo>
                <a:cubicBezTo>
                  <a:pt x="1997176" y="1551158"/>
                  <a:pt x="1550093" y="1998548"/>
                  <a:pt x="998588" y="1998548"/>
                </a:cubicBezTo>
                <a:cubicBezTo>
                  <a:pt x="447083" y="1998548"/>
                  <a:pt x="0" y="1551158"/>
                  <a:pt x="0" y="999274"/>
                </a:cubicBezTo>
                <a:cubicBezTo>
                  <a:pt x="0" y="447390"/>
                  <a:pt x="447083" y="0"/>
                  <a:pt x="998588" y="0"/>
                </a:cubicBezTo>
                <a:close/>
              </a:path>
            </a:pathLst>
          </a:custGeom>
          <a:solidFill>
            <a:schemeClr val="bg1"/>
          </a:solidFill>
        </p:spPr>
        <p:txBody>
          <a:bodyPr wrap="square" lIns="0" tIns="0" rIns="0" bIns="0" anchor="ctr" anchorCtr="0">
            <a:noAutofit/>
          </a:bodyPr>
          <a:lstStyle>
            <a:lvl1pPr marL="0" indent="0" algn="ctr">
              <a:buFontTx/>
              <a:buNone/>
              <a:defRPr sz="9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54" name="Picture Placeholder 53"/>
          <p:cNvSpPr>
            <a:spLocks noGrp="1"/>
          </p:cNvSpPr>
          <p:nvPr>
            <p:ph type="pic" sz="quarter" idx="15"/>
          </p:nvPr>
        </p:nvSpPr>
        <p:spPr>
          <a:xfrm>
            <a:off x="7069682" y="4831346"/>
            <a:ext cx="1076978" cy="1077718"/>
          </a:xfrm>
          <a:custGeom>
            <a:avLst/>
            <a:gdLst>
              <a:gd name="connsiteX0" fmla="*/ 998588 w 1997176"/>
              <a:gd name="connsiteY0" fmla="*/ 0 h 1998548"/>
              <a:gd name="connsiteX1" fmla="*/ 1997176 w 1997176"/>
              <a:gd name="connsiteY1" fmla="*/ 999274 h 1998548"/>
              <a:gd name="connsiteX2" fmla="*/ 998588 w 1997176"/>
              <a:gd name="connsiteY2" fmla="*/ 1998548 h 1998548"/>
              <a:gd name="connsiteX3" fmla="*/ 0 w 1997176"/>
              <a:gd name="connsiteY3" fmla="*/ 999274 h 1998548"/>
              <a:gd name="connsiteX4" fmla="*/ 998588 w 1997176"/>
              <a:gd name="connsiteY4" fmla="*/ 0 h 1998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176" h="1998548">
                <a:moveTo>
                  <a:pt x="998588" y="0"/>
                </a:moveTo>
                <a:cubicBezTo>
                  <a:pt x="1550093" y="0"/>
                  <a:pt x="1997176" y="447390"/>
                  <a:pt x="1997176" y="999274"/>
                </a:cubicBezTo>
                <a:cubicBezTo>
                  <a:pt x="1997176" y="1551158"/>
                  <a:pt x="1550093" y="1998548"/>
                  <a:pt x="998588" y="1998548"/>
                </a:cubicBezTo>
                <a:cubicBezTo>
                  <a:pt x="447083" y="1998548"/>
                  <a:pt x="0" y="1551158"/>
                  <a:pt x="0" y="999274"/>
                </a:cubicBezTo>
                <a:cubicBezTo>
                  <a:pt x="0" y="447390"/>
                  <a:pt x="447083" y="0"/>
                  <a:pt x="998588" y="0"/>
                </a:cubicBezTo>
                <a:close/>
              </a:path>
            </a:pathLst>
          </a:custGeom>
          <a:solidFill>
            <a:schemeClr val="bg1"/>
          </a:solidFill>
        </p:spPr>
        <p:txBody>
          <a:bodyPr wrap="square" lIns="0" tIns="0" rIns="0" bIns="0" anchor="ctr" anchorCtr="0">
            <a:noAutofit/>
          </a:bodyPr>
          <a:lstStyle>
            <a:lvl1pPr marL="0" indent="0" algn="ctr">
              <a:buFontTx/>
              <a:buNone/>
              <a:defRPr sz="9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
        <p:nvSpPr>
          <p:cNvPr id="55" name="Picture Placeholder 54"/>
          <p:cNvSpPr>
            <a:spLocks noGrp="1"/>
          </p:cNvSpPr>
          <p:nvPr>
            <p:ph type="pic" sz="quarter" idx="16"/>
          </p:nvPr>
        </p:nvSpPr>
        <p:spPr>
          <a:xfrm>
            <a:off x="7696201" y="3348214"/>
            <a:ext cx="1076978" cy="1078457"/>
          </a:xfrm>
          <a:custGeom>
            <a:avLst/>
            <a:gdLst>
              <a:gd name="connsiteX0" fmla="*/ 998588 w 1997176"/>
              <a:gd name="connsiteY0" fmla="*/ 0 h 1999918"/>
              <a:gd name="connsiteX1" fmla="*/ 1997176 w 1997176"/>
              <a:gd name="connsiteY1" fmla="*/ 999959 h 1999918"/>
              <a:gd name="connsiteX2" fmla="*/ 998588 w 1997176"/>
              <a:gd name="connsiteY2" fmla="*/ 1999918 h 1999918"/>
              <a:gd name="connsiteX3" fmla="*/ 0 w 1997176"/>
              <a:gd name="connsiteY3" fmla="*/ 999959 h 1999918"/>
              <a:gd name="connsiteX4" fmla="*/ 998588 w 1997176"/>
              <a:gd name="connsiteY4" fmla="*/ 0 h 1999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176" h="1999918">
                <a:moveTo>
                  <a:pt x="998588" y="0"/>
                </a:moveTo>
                <a:cubicBezTo>
                  <a:pt x="1550093" y="0"/>
                  <a:pt x="1997176" y="447697"/>
                  <a:pt x="1997176" y="999959"/>
                </a:cubicBezTo>
                <a:cubicBezTo>
                  <a:pt x="1997176" y="1552221"/>
                  <a:pt x="1550093" y="1999918"/>
                  <a:pt x="998588" y="1999918"/>
                </a:cubicBezTo>
                <a:cubicBezTo>
                  <a:pt x="447083" y="1999918"/>
                  <a:pt x="0" y="1552221"/>
                  <a:pt x="0" y="999959"/>
                </a:cubicBezTo>
                <a:cubicBezTo>
                  <a:pt x="0" y="447697"/>
                  <a:pt x="447083" y="0"/>
                  <a:pt x="998588" y="0"/>
                </a:cubicBezTo>
                <a:close/>
              </a:path>
            </a:pathLst>
          </a:custGeom>
          <a:solidFill>
            <a:schemeClr val="bg1"/>
          </a:solidFill>
        </p:spPr>
        <p:txBody>
          <a:bodyPr wrap="square" lIns="0" tIns="0" rIns="0" bIns="0" anchor="ctr" anchorCtr="0">
            <a:noAutofit/>
          </a:bodyPr>
          <a:lstStyle>
            <a:lvl1pPr marL="0" indent="0" algn="ctr">
              <a:buFontTx/>
              <a:buNone/>
              <a:defRPr sz="9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56" name="Picture Placeholder 55"/>
          <p:cNvSpPr>
            <a:spLocks noGrp="1"/>
          </p:cNvSpPr>
          <p:nvPr>
            <p:ph type="pic" sz="quarter" idx="17"/>
          </p:nvPr>
        </p:nvSpPr>
        <p:spPr>
          <a:xfrm>
            <a:off x="7069682" y="1865822"/>
            <a:ext cx="1076978" cy="1077718"/>
          </a:xfrm>
          <a:custGeom>
            <a:avLst/>
            <a:gdLst>
              <a:gd name="connsiteX0" fmla="*/ 998588 w 1997176"/>
              <a:gd name="connsiteY0" fmla="*/ 0 h 1998548"/>
              <a:gd name="connsiteX1" fmla="*/ 1997176 w 1997176"/>
              <a:gd name="connsiteY1" fmla="*/ 999274 h 1998548"/>
              <a:gd name="connsiteX2" fmla="*/ 998588 w 1997176"/>
              <a:gd name="connsiteY2" fmla="*/ 1998548 h 1998548"/>
              <a:gd name="connsiteX3" fmla="*/ 0 w 1997176"/>
              <a:gd name="connsiteY3" fmla="*/ 999274 h 1998548"/>
              <a:gd name="connsiteX4" fmla="*/ 998588 w 1997176"/>
              <a:gd name="connsiteY4" fmla="*/ 0 h 1998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176" h="1998548">
                <a:moveTo>
                  <a:pt x="998588" y="0"/>
                </a:moveTo>
                <a:cubicBezTo>
                  <a:pt x="1550093" y="0"/>
                  <a:pt x="1997176" y="447390"/>
                  <a:pt x="1997176" y="999274"/>
                </a:cubicBezTo>
                <a:cubicBezTo>
                  <a:pt x="1997176" y="1551158"/>
                  <a:pt x="1550093" y="1998548"/>
                  <a:pt x="998588" y="1998548"/>
                </a:cubicBezTo>
                <a:cubicBezTo>
                  <a:pt x="447083" y="1998548"/>
                  <a:pt x="0" y="1551158"/>
                  <a:pt x="0" y="999274"/>
                </a:cubicBezTo>
                <a:cubicBezTo>
                  <a:pt x="0" y="447390"/>
                  <a:pt x="447083" y="0"/>
                  <a:pt x="998588" y="0"/>
                </a:cubicBezTo>
                <a:close/>
              </a:path>
            </a:pathLst>
          </a:custGeom>
          <a:solidFill>
            <a:schemeClr val="bg1"/>
          </a:solidFill>
        </p:spPr>
        <p:txBody>
          <a:bodyPr wrap="square" lIns="0" tIns="0" rIns="0" bIns="0" anchor="ctr" anchorCtr="0">
            <a:noAutofit/>
          </a:bodyPr>
          <a:lstStyle>
            <a:lvl1pPr marL="0" indent="0" algn="ctr">
              <a:buFontTx/>
              <a:buNone/>
              <a:defRPr sz="9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
        <p:nvSpPr>
          <p:cNvPr id="57" name="Picture Placeholder 56"/>
          <p:cNvSpPr>
            <a:spLocks noGrp="1"/>
          </p:cNvSpPr>
          <p:nvPr>
            <p:ph type="pic" sz="quarter" idx="18"/>
          </p:nvPr>
        </p:nvSpPr>
        <p:spPr>
          <a:xfrm>
            <a:off x="5199247" y="2990072"/>
            <a:ext cx="1793507" cy="1794739"/>
          </a:xfrm>
          <a:custGeom>
            <a:avLst/>
            <a:gdLst>
              <a:gd name="connsiteX0" fmla="*/ 1793507 w 3587014"/>
              <a:gd name="connsiteY0" fmla="*/ 0 h 3589478"/>
              <a:gd name="connsiteX1" fmla="*/ 3587014 w 3587014"/>
              <a:gd name="connsiteY1" fmla="*/ 1794739 h 3589478"/>
              <a:gd name="connsiteX2" fmla="*/ 1793507 w 3587014"/>
              <a:gd name="connsiteY2" fmla="*/ 3589478 h 3589478"/>
              <a:gd name="connsiteX3" fmla="*/ 0 w 3587014"/>
              <a:gd name="connsiteY3" fmla="*/ 1794739 h 3589478"/>
              <a:gd name="connsiteX4" fmla="*/ 1793507 w 3587014"/>
              <a:gd name="connsiteY4" fmla="*/ 0 h 358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7014" h="3589478">
                <a:moveTo>
                  <a:pt x="1793507" y="0"/>
                </a:moveTo>
                <a:cubicBezTo>
                  <a:pt x="2784034" y="0"/>
                  <a:pt x="3587014" y="803532"/>
                  <a:pt x="3587014" y="1794739"/>
                </a:cubicBezTo>
                <a:cubicBezTo>
                  <a:pt x="3587014" y="2785946"/>
                  <a:pt x="2784034" y="3589478"/>
                  <a:pt x="1793507" y="3589478"/>
                </a:cubicBezTo>
                <a:cubicBezTo>
                  <a:pt x="802980" y="3589478"/>
                  <a:pt x="0" y="2785946"/>
                  <a:pt x="0" y="1794739"/>
                </a:cubicBezTo>
                <a:cubicBezTo>
                  <a:pt x="0" y="803532"/>
                  <a:pt x="802980" y="0"/>
                  <a:pt x="1793507" y="0"/>
                </a:cubicBezTo>
                <a:close/>
              </a:path>
            </a:pathLst>
          </a:custGeom>
        </p:spPr>
        <p:txBody>
          <a:bodyPr wrap="square" lIns="0" tIns="0" rIns="0" bIns="0" anchor="ctr" anchorCtr="0">
            <a:noAutofit/>
          </a:bodyPr>
          <a:lstStyle>
            <a:lvl1pPr marL="0" indent="0" algn="ctr">
              <a:buFontTx/>
              <a:buNone/>
              <a:defRPr sz="12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35" name="Oval 34">
            <a:extLst>
              <a:ext uri="{FF2B5EF4-FFF2-40B4-BE49-F238E27FC236}">
                <a16:creationId xmlns:a16="http://schemas.microsoft.com/office/drawing/2014/main" id="{ED192682-8DC8-4B5B-BB43-9BCE5AB3E319}"/>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2E1427D3-ED75-4889-A91C-8EB62D9236CE}"/>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652035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Our Team Slide 03">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80C5B7E-6D4F-4106-A169-1491034190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Freeform 29"/>
          <p:cNvSpPr/>
          <p:nvPr userDrawn="1"/>
        </p:nvSpPr>
        <p:spPr>
          <a:xfrm>
            <a:off x="4352785" y="2103198"/>
            <a:ext cx="3486432" cy="3486431"/>
          </a:xfrm>
          <a:custGeom>
            <a:avLst/>
            <a:gdLst>
              <a:gd name="connsiteX0" fmla="*/ 3486432 w 6972864"/>
              <a:gd name="connsiteY0" fmla="*/ 471481 h 6972862"/>
              <a:gd name="connsiteX1" fmla="*/ 471481 w 6972864"/>
              <a:gd name="connsiteY1" fmla="*/ 3486431 h 6972862"/>
              <a:gd name="connsiteX2" fmla="*/ 3486432 w 6972864"/>
              <a:gd name="connsiteY2" fmla="*/ 6501381 h 6972862"/>
              <a:gd name="connsiteX3" fmla="*/ 6501383 w 6972864"/>
              <a:gd name="connsiteY3" fmla="*/ 3486431 h 6972862"/>
              <a:gd name="connsiteX4" fmla="*/ 3486432 w 6972864"/>
              <a:gd name="connsiteY4" fmla="*/ 471481 h 6972862"/>
              <a:gd name="connsiteX5" fmla="*/ 3486432 w 6972864"/>
              <a:gd name="connsiteY5" fmla="*/ 0 h 6972862"/>
              <a:gd name="connsiteX6" fmla="*/ 6972864 w 6972864"/>
              <a:gd name="connsiteY6" fmla="*/ 3486431 h 6972862"/>
              <a:gd name="connsiteX7" fmla="*/ 3486432 w 6972864"/>
              <a:gd name="connsiteY7" fmla="*/ 6972862 h 6972862"/>
              <a:gd name="connsiteX8" fmla="*/ 0 w 6972864"/>
              <a:gd name="connsiteY8" fmla="*/ 3486431 h 6972862"/>
              <a:gd name="connsiteX9" fmla="*/ 3486432 w 6972864"/>
              <a:gd name="connsiteY9" fmla="*/ 0 h 697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72864" h="6972862">
                <a:moveTo>
                  <a:pt x="3486432" y="471481"/>
                </a:moveTo>
                <a:cubicBezTo>
                  <a:pt x="1821321" y="471481"/>
                  <a:pt x="471481" y="1821320"/>
                  <a:pt x="471481" y="3486431"/>
                </a:cubicBezTo>
                <a:cubicBezTo>
                  <a:pt x="471481" y="5151542"/>
                  <a:pt x="1821321" y="6501381"/>
                  <a:pt x="3486432" y="6501381"/>
                </a:cubicBezTo>
                <a:cubicBezTo>
                  <a:pt x="5151543" y="6501381"/>
                  <a:pt x="6501383" y="5151542"/>
                  <a:pt x="6501383" y="3486431"/>
                </a:cubicBezTo>
                <a:cubicBezTo>
                  <a:pt x="6501383" y="1821320"/>
                  <a:pt x="5151543" y="471481"/>
                  <a:pt x="3486432" y="471481"/>
                </a:cubicBezTo>
                <a:close/>
                <a:moveTo>
                  <a:pt x="3486432" y="0"/>
                </a:moveTo>
                <a:cubicBezTo>
                  <a:pt x="5411935" y="0"/>
                  <a:pt x="6972864" y="1560928"/>
                  <a:pt x="6972864" y="3486431"/>
                </a:cubicBezTo>
                <a:cubicBezTo>
                  <a:pt x="6972864" y="5411934"/>
                  <a:pt x="5411935" y="6972862"/>
                  <a:pt x="3486432" y="6972862"/>
                </a:cubicBezTo>
                <a:cubicBezTo>
                  <a:pt x="1560929" y="6972862"/>
                  <a:pt x="0" y="5411934"/>
                  <a:pt x="0" y="3486431"/>
                </a:cubicBezTo>
                <a:cubicBezTo>
                  <a:pt x="0" y="1560928"/>
                  <a:pt x="1560929" y="0"/>
                  <a:pt x="3486432" y="0"/>
                </a:cubicBezTo>
                <a:close/>
              </a:path>
            </a:pathLst>
          </a:cu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Teardrop 30"/>
          <p:cNvSpPr/>
          <p:nvPr userDrawn="1"/>
        </p:nvSpPr>
        <p:spPr>
          <a:xfrm rot="10800000">
            <a:off x="6138379" y="1960081"/>
            <a:ext cx="1836152" cy="1836151"/>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ardrop 31"/>
          <p:cNvSpPr/>
          <p:nvPr userDrawn="1"/>
        </p:nvSpPr>
        <p:spPr>
          <a:xfrm rot="10800000" flipH="1">
            <a:off x="4217469" y="1960082"/>
            <a:ext cx="1836153" cy="1836151"/>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ardrop 32"/>
          <p:cNvSpPr/>
          <p:nvPr userDrawn="1"/>
        </p:nvSpPr>
        <p:spPr>
          <a:xfrm rot="10800000" flipV="1">
            <a:off x="6138379" y="3880990"/>
            <a:ext cx="1836152" cy="1836151"/>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ardrop 48"/>
          <p:cNvSpPr/>
          <p:nvPr userDrawn="1"/>
        </p:nvSpPr>
        <p:spPr>
          <a:xfrm rot="10800000" flipH="1" flipV="1">
            <a:off x="4217469" y="3880990"/>
            <a:ext cx="1836153" cy="1836151"/>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Picture Placeholder 60"/>
          <p:cNvSpPr>
            <a:spLocks noGrp="1"/>
          </p:cNvSpPr>
          <p:nvPr>
            <p:ph type="pic" sz="quarter" idx="17"/>
          </p:nvPr>
        </p:nvSpPr>
        <p:spPr>
          <a:xfrm>
            <a:off x="6233290" y="2054993"/>
            <a:ext cx="1646329" cy="1646328"/>
          </a:xfrm>
          <a:custGeom>
            <a:avLst/>
            <a:gdLst>
              <a:gd name="connsiteX0" fmla="*/ 1646329 w 3292658"/>
              <a:gd name="connsiteY0" fmla="*/ 0 h 3292656"/>
              <a:gd name="connsiteX1" fmla="*/ 3292658 w 3292658"/>
              <a:gd name="connsiteY1" fmla="*/ 1646328 h 3292656"/>
              <a:gd name="connsiteX2" fmla="*/ 1646329 w 3292658"/>
              <a:gd name="connsiteY2" fmla="*/ 3292656 h 3292656"/>
              <a:gd name="connsiteX3" fmla="*/ 0 w 3292658"/>
              <a:gd name="connsiteY3" fmla="*/ 3292656 h 3292656"/>
              <a:gd name="connsiteX4" fmla="*/ 0 w 3292658"/>
              <a:gd name="connsiteY4" fmla="*/ 1646328 h 3292656"/>
              <a:gd name="connsiteX5" fmla="*/ 1646329 w 3292658"/>
              <a:gd name="connsiteY5" fmla="*/ 0 h 3292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2658" h="3292656">
                <a:moveTo>
                  <a:pt x="1646329" y="0"/>
                </a:moveTo>
                <a:cubicBezTo>
                  <a:pt x="2555571" y="0"/>
                  <a:pt x="3292658" y="737086"/>
                  <a:pt x="3292658" y="1646328"/>
                </a:cubicBezTo>
                <a:cubicBezTo>
                  <a:pt x="3292658" y="2555570"/>
                  <a:pt x="2555571" y="3292656"/>
                  <a:pt x="1646329" y="3292656"/>
                </a:cubicBezTo>
                <a:lnTo>
                  <a:pt x="0" y="3292656"/>
                </a:lnTo>
                <a:lnTo>
                  <a:pt x="0" y="1646328"/>
                </a:lnTo>
                <a:cubicBezTo>
                  <a:pt x="0" y="737086"/>
                  <a:pt x="737087" y="0"/>
                  <a:pt x="1646329" y="0"/>
                </a:cubicBezTo>
                <a:close/>
              </a:path>
            </a:pathLst>
          </a:custGeom>
          <a:solidFill>
            <a:schemeClr val="bg1"/>
          </a:solidFill>
        </p:spPr>
        <p:txBody>
          <a:bodyPr wrap="square" lIns="0" tIns="0" rIns="0" bIns="0" anchor="ctr" anchorCtr="0">
            <a:noAutofit/>
          </a:bodyPr>
          <a:lstStyle>
            <a:lvl1pPr marL="0" indent="0" algn="ctr">
              <a:buFontTx/>
              <a:buNone/>
              <a:defRPr sz="9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
        <p:nvSpPr>
          <p:cNvPr id="62" name="Picture Placeholder 61"/>
          <p:cNvSpPr>
            <a:spLocks noGrp="1"/>
          </p:cNvSpPr>
          <p:nvPr>
            <p:ph type="pic" sz="quarter" idx="18"/>
          </p:nvPr>
        </p:nvSpPr>
        <p:spPr>
          <a:xfrm>
            <a:off x="4312381" y="2054993"/>
            <a:ext cx="1646330" cy="1646328"/>
          </a:xfrm>
          <a:custGeom>
            <a:avLst/>
            <a:gdLst>
              <a:gd name="connsiteX0" fmla="*/ 1646330 w 3292660"/>
              <a:gd name="connsiteY0" fmla="*/ 0 h 3292656"/>
              <a:gd name="connsiteX1" fmla="*/ 3292660 w 3292660"/>
              <a:gd name="connsiteY1" fmla="*/ 1646328 h 3292656"/>
              <a:gd name="connsiteX2" fmla="*/ 3292660 w 3292660"/>
              <a:gd name="connsiteY2" fmla="*/ 3292656 h 3292656"/>
              <a:gd name="connsiteX3" fmla="*/ 1646330 w 3292660"/>
              <a:gd name="connsiteY3" fmla="*/ 3292656 h 3292656"/>
              <a:gd name="connsiteX4" fmla="*/ 0 w 3292660"/>
              <a:gd name="connsiteY4" fmla="*/ 1646328 h 3292656"/>
              <a:gd name="connsiteX5" fmla="*/ 1646330 w 3292660"/>
              <a:gd name="connsiteY5" fmla="*/ 0 h 3292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2660" h="3292656">
                <a:moveTo>
                  <a:pt x="1646330" y="0"/>
                </a:moveTo>
                <a:cubicBezTo>
                  <a:pt x="2555573" y="0"/>
                  <a:pt x="3292660" y="737086"/>
                  <a:pt x="3292660" y="1646328"/>
                </a:cubicBezTo>
                <a:lnTo>
                  <a:pt x="3292660" y="3292656"/>
                </a:lnTo>
                <a:lnTo>
                  <a:pt x="1646330" y="3292656"/>
                </a:lnTo>
                <a:cubicBezTo>
                  <a:pt x="737087" y="3292656"/>
                  <a:pt x="0" y="2555570"/>
                  <a:pt x="0" y="1646328"/>
                </a:cubicBezTo>
                <a:cubicBezTo>
                  <a:pt x="0" y="737086"/>
                  <a:pt x="737087" y="0"/>
                  <a:pt x="1646330" y="0"/>
                </a:cubicBezTo>
                <a:close/>
              </a:path>
            </a:pathLst>
          </a:custGeom>
          <a:solidFill>
            <a:schemeClr val="bg1"/>
          </a:solidFill>
        </p:spPr>
        <p:txBody>
          <a:bodyPr wrap="square" lIns="0" tIns="0" rIns="0" bIns="0" anchor="ctr" anchorCtr="0">
            <a:noAutofit/>
          </a:bodyPr>
          <a:lstStyle>
            <a:lvl1pPr marL="0" indent="0" algn="ctr">
              <a:buFontTx/>
              <a:buNone/>
              <a:defRPr sz="9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
        <p:nvSpPr>
          <p:cNvPr id="63" name="Picture Placeholder 62"/>
          <p:cNvSpPr>
            <a:spLocks noGrp="1"/>
          </p:cNvSpPr>
          <p:nvPr>
            <p:ph type="pic" sz="quarter" idx="19"/>
          </p:nvPr>
        </p:nvSpPr>
        <p:spPr>
          <a:xfrm>
            <a:off x="4312381" y="3975901"/>
            <a:ext cx="1646330" cy="1646328"/>
          </a:xfrm>
          <a:custGeom>
            <a:avLst/>
            <a:gdLst>
              <a:gd name="connsiteX0" fmla="*/ 1646330 w 3292660"/>
              <a:gd name="connsiteY0" fmla="*/ 0 h 3292656"/>
              <a:gd name="connsiteX1" fmla="*/ 3292660 w 3292660"/>
              <a:gd name="connsiteY1" fmla="*/ 0 h 3292656"/>
              <a:gd name="connsiteX2" fmla="*/ 3292660 w 3292660"/>
              <a:gd name="connsiteY2" fmla="*/ 1646328 h 3292656"/>
              <a:gd name="connsiteX3" fmla="*/ 1646330 w 3292660"/>
              <a:gd name="connsiteY3" fmla="*/ 3292656 h 3292656"/>
              <a:gd name="connsiteX4" fmla="*/ 0 w 3292660"/>
              <a:gd name="connsiteY4" fmla="*/ 1646328 h 3292656"/>
              <a:gd name="connsiteX5" fmla="*/ 1646330 w 3292660"/>
              <a:gd name="connsiteY5" fmla="*/ 0 h 3292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2660" h="3292656">
                <a:moveTo>
                  <a:pt x="1646330" y="0"/>
                </a:moveTo>
                <a:lnTo>
                  <a:pt x="3292660" y="0"/>
                </a:lnTo>
                <a:lnTo>
                  <a:pt x="3292660" y="1646328"/>
                </a:lnTo>
                <a:cubicBezTo>
                  <a:pt x="3292660" y="2555570"/>
                  <a:pt x="2555573" y="3292656"/>
                  <a:pt x="1646330" y="3292656"/>
                </a:cubicBezTo>
                <a:cubicBezTo>
                  <a:pt x="737087" y="3292656"/>
                  <a:pt x="0" y="2555570"/>
                  <a:pt x="0" y="1646328"/>
                </a:cubicBezTo>
                <a:cubicBezTo>
                  <a:pt x="0" y="737086"/>
                  <a:pt x="737087" y="0"/>
                  <a:pt x="1646330" y="0"/>
                </a:cubicBezTo>
                <a:close/>
              </a:path>
            </a:pathLst>
          </a:custGeom>
          <a:solidFill>
            <a:schemeClr val="bg1"/>
          </a:solidFill>
        </p:spPr>
        <p:txBody>
          <a:bodyPr wrap="square" lIns="0" tIns="0" rIns="0" bIns="0" anchor="ctr" anchorCtr="0">
            <a:noAutofit/>
          </a:bodyPr>
          <a:lstStyle>
            <a:lvl1pPr marL="0" indent="0" algn="ctr">
              <a:buFontTx/>
              <a:buNone/>
              <a:defRPr sz="9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
        <p:nvSpPr>
          <p:cNvPr id="58" name="Picture Placeholder 57"/>
          <p:cNvSpPr>
            <a:spLocks noGrp="1"/>
          </p:cNvSpPr>
          <p:nvPr>
            <p:ph type="pic" sz="quarter" idx="20"/>
          </p:nvPr>
        </p:nvSpPr>
        <p:spPr>
          <a:xfrm>
            <a:off x="6233290" y="3975901"/>
            <a:ext cx="1646329" cy="1646328"/>
          </a:xfrm>
          <a:custGeom>
            <a:avLst/>
            <a:gdLst>
              <a:gd name="connsiteX0" fmla="*/ 0 w 3292658"/>
              <a:gd name="connsiteY0" fmla="*/ 0 h 3292656"/>
              <a:gd name="connsiteX1" fmla="*/ 1646329 w 3292658"/>
              <a:gd name="connsiteY1" fmla="*/ 0 h 3292656"/>
              <a:gd name="connsiteX2" fmla="*/ 3292658 w 3292658"/>
              <a:gd name="connsiteY2" fmla="*/ 1646328 h 3292656"/>
              <a:gd name="connsiteX3" fmla="*/ 1646329 w 3292658"/>
              <a:gd name="connsiteY3" fmla="*/ 3292656 h 3292656"/>
              <a:gd name="connsiteX4" fmla="*/ 0 w 3292658"/>
              <a:gd name="connsiteY4" fmla="*/ 1646328 h 3292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2658" h="3292656">
                <a:moveTo>
                  <a:pt x="0" y="0"/>
                </a:moveTo>
                <a:lnTo>
                  <a:pt x="1646329" y="0"/>
                </a:lnTo>
                <a:cubicBezTo>
                  <a:pt x="2555571" y="0"/>
                  <a:pt x="3292658" y="737086"/>
                  <a:pt x="3292658" y="1646328"/>
                </a:cubicBezTo>
                <a:cubicBezTo>
                  <a:pt x="3292658" y="2555570"/>
                  <a:pt x="2555571" y="3292656"/>
                  <a:pt x="1646329" y="3292656"/>
                </a:cubicBezTo>
                <a:cubicBezTo>
                  <a:pt x="737087" y="3292656"/>
                  <a:pt x="0" y="2555570"/>
                  <a:pt x="0" y="1646328"/>
                </a:cubicBezTo>
                <a:close/>
              </a:path>
            </a:pathLst>
          </a:custGeom>
          <a:solidFill>
            <a:schemeClr val="bg1"/>
          </a:solidFill>
        </p:spPr>
        <p:txBody>
          <a:bodyPr wrap="square" lIns="0" tIns="0" rIns="0" bIns="0" anchor="ctr" anchorCtr="0">
            <a:noAutofit/>
          </a:bodyPr>
          <a:lstStyle>
            <a:lvl1pPr marL="0" indent="0" algn="ctr">
              <a:buFontTx/>
              <a:buNone/>
              <a:defRPr sz="9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
        <p:nvSpPr>
          <p:cNvPr id="14" name="Oval 13">
            <a:extLst>
              <a:ext uri="{FF2B5EF4-FFF2-40B4-BE49-F238E27FC236}">
                <a16:creationId xmlns:a16="http://schemas.microsoft.com/office/drawing/2014/main" id="{6773EBBA-61CA-4A87-AFAC-0A83B289F911}"/>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B8B8023-13F8-4A14-88F3-0D0F3A7C0E00}"/>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022721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s Layout">
    <p:spTree>
      <p:nvGrpSpPr>
        <p:cNvPr id="1" name=""/>
        <p:cNvGrpSpPr/>
        <p:nvPr/>
      </p:nvGrpSpPr>
      <p:grpSpPr>
        <a:xfrm>
          <a:off x="0" y="0"/>
          <a:ext cx="0" cy="0"/>
          <a:chOff x="0" y="0"/>
          <a:chExt cx="0" cy="0"/>
        </a:xfrm>
      </p:grpSpPr>
      <p:sp>
        <p:nvSpPr>
          <p:cNvPr id="2" name="Picture Placeholder 7"/>
          <p:cNvSpPr>
            <a:spLocks noGrp="1"/>
          </p:cNvSpPr>
          <p:nvPr>
            <p:ph type="pic" sz="quarter" idx="10"/>
          </p:nvPr>
        </p:nvSpPr>
        <p:spPr>
          <a:xfrm>
            <a:off x="1477197" y="1321976"/>
            <a:ext cx="1828800" cy="18288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
        <p:nvSpPr>
          <p:cNvPr id="3" name="Picture Placeholder 7"/>
          <p:cNvSpPr>
            <a:spLocks noGrp="1"/>
          </p:cNvSpPr>
          <p:nvPr>
            <p:ph type="pic" sz="quarter" idx="11"/>
          </p:nvPr>
        </p:nvSpPr>
        <p:spPr>
          <a:xfrm>
            <a:off x="3926107" y="1321976"/>
            <a:ext cx="1828800" cy="18288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
        <p:nvSpPr>
          <p:cNvPr id="4" name="Picture Placeholder 7"/>
          <p:cNvSpPr>
            <a:spLocks noGrp="1"/>
          </p:cNvSpPr>
          <p:nvPr>
            <p:ph type="pic" sz="quarter" idx="12"/>
          </p:nvPr>
        </p:nvSpPr>
        <p:spPr>
          <a:xfrm>
            <a:off x="6375017" y="1321976"/>
            <a:ext cx="1828800" cy="18288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
        <p:nvSpPr>
          <p:cNvPr id="5" name="Picture Placeholder 7"/>
          <p:cNvSpPr>
            <a:spLocks noGrp="1"/>
          </p:cNvSpPr>
          <p:nvPr>
            <p:ph type="pic" sz="quarter" idx="13"/>
          </p:nvPr>
        </p:nvSpPr>
        <p:spPr>
          <a:xfrm>
            <a:off x="8823927" y="1321976"/>
            <a:ext cx="1828800" cy="18288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
        <p:nvSpPr>
          <p:cNvPr id="6" name="Picture Placeholder 7"/>
          <p:cNvSpPr>
            <a:spLocks noGrp="1"/>
          </p:cNvSpPr>
          <p:nvPr>
            <p:ph type="pic" sz="quarter" idx="14"/>
          </p:nvPr>
        </p:nvSpPr>
        <p:spPr>
          <a:xfrm>
            <a:off x="1477197" y="3697314"/>
            <a:ext cx="1828800" cy="18288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
        <p:nvSpPr>
          <p:cNvPr id="7" name="Picture Placeholder 7"/>
          <p:cNvSpPr>
            <a:spLocks noGrp="1"/>
          </p:cNvSpPr>
          <p:nvPr>
            <p:ph type="pic" sz="quarter" idx="15"/>
          </p:nvPr>
        </p:nvSpPr>
        <p:spPr>
          <a:xfrm>
            <a:off x="3926107" y="3697314"/>
            <a:ext cx="1828800" cy="18288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
        <p:nvSpPr>
          <p:cNvPr id="8" name="Picture Placeholder 7"/>
          <p:cNvSpPr>
            <a:spLocks noGrp="1"/>
          </p:cNvSpPr>
          <p:nvPr>
            <p:ph type="pic" sz="quarter" idx="16"/>
          </p:nvPr>
        </p:nvSpPr>
        <p:spPr>
          <a:xfrm>
            <a:off x="6375017" y="3697314"/>
            <a:ext cx="1828800" cy="18288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
        <p:nvSpPr>
          <p:cNvPr id="9" name="Picture Placeholder 7"/>
          <p:cNvSpPr>
            <a:spLocks noGrp="1"/>
          </p:cNvSpPr>
          <p:nvPr>
            <p:ph type="pic" sz="quarter" idx="17"/>
          </p:nvPr>
        </p:nvSpPr>
        <p:spPr>
          <a:xfrm>
            <a:off x="8823927" y="3697314"/>
            <a:ext cx="1828800" cy="18288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34817591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5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141448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7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210433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1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013906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2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72205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4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9042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7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777387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9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12742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0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058454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1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17728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A978961-E983-5243-9D40-751A29EC2008}"/>
              </a:ext>
            </a:extLst>
          </p:cNvPr>
          <p:cNvSpPr>
            <a:spLocks noGrp="1"/>
          </p:cNvSpPr>
          <p:nvPr>
            <p:ph type="sldNum" sz="quarter" idx="10"/>
          </p:nvPr>
        </p:nvSpPr>
        <p:spPr>
          <a:ln/>
        </p:spPr>
        <p:txBody>
          <a:bodyPr/>
          <a:lstStyle>
            <a:lvl1pPr>
              <a:defRPr/>
            </a:lvl1pPr>
          </a:lstStyle>
          <a:p>
            <a:pPr>
              <a:defRPr/>
            </a:pPr>
            <a:fld id="{46C54448-ED05-E24C-B5D5-B54034DCC9F7}" type="slidenum">
              <a:rPr lang="ru-RU" altLang="ru-RU"/>
              <a:pPr>
                <a:defRPr/>
              </a:pPr>
              <a:t>‹#›</a:t>
            </a:fld>
            <a:endParaRPr lang="ru-RU" altLang="ru-RU"/>
          </a:p>
        </p:txBody>
      </p:sp>
    </p:spTree>
    <p:extLst>
      <p:ext uri="{BB962C8B-B14F-4D97-AF65-F5344CB8AC3E}">
        <p14:creationId xmlns:p14="http://schemas.microsoft.com/office/powerpoint/2010/main" val="2978266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ight Image">
    <p:spTree>
      <p:nvGrpSpPr>
        <p:cNvPr id="1" name=""/>
        <p:cNvGrpSpPr/>
        <p:nvPr/>
      </p:nvGrpSpPr>
      <p:grpSpPr>
        <a:xfrm>
          <a:off x="0" y="0"/>
          <a:ext cx="0" cy="0"/>
          <a:chOff x="0" y="0"/>
          <a:chExt cx="0" cy="0"/>
        </a:xfrm>
      </p:grpSpPr>
      <p:sp>
        <p:nvSpPr>
          <p:cNvPr id="2" name="Picture Placeholder 7"/>
          <p:cNvSpPr>
            <a:spLocks noGrp="1"/>
          </p:cNvSpPr>
          <p:nvPr>
            <p:ph type="pic" sz="quarter" idx="10"/>
          </p:nvPr>
        </p:nvSpPr>
        <p:spPr>
          <a:xfrm>
            <a:off x="0" y="0"/>
            <a:ext cx="6096000" cy="68580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25265019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5_Title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8B55DB-BDBF-495A-B583-3A3434B7CA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610" y="0"/>
            <a:ext cx="12156780" cy="6858000"/>
          </a:xfrm>
          <a:prstGeom prst="rect">
            <a:avLst/>
          </a:prstGeom>
        </p:spPr>
      </p:pic>
      <p:sp>
        <p:nvSpPr>
          <p:cNvPr id="5" name="Text Placeholder 4">
            <a:extLst>
              <a:ext uri="{FF2B5EF4-FFF2-40B4-BE49-F238E27FC236}">
                <a16:creationId xmlns:a16="http://schemas.microsoft.com/office/drawing/2014/main" id="{D5FF55E8-F91F-48B0-81BC-EF44B2E24A58}"/>
              </a:ext>
            </a:extLst>
          </p:cNvPr>
          <p:cNvSpPr>
            <a:spLocks noGrp="1"/>
          </p:cNvSpPr>
          <p:nvPr>
            <p:ph type="body" sz="quarter" idx="12"/>
          </p:nvPr>
        </p:nvSpPr>
        <p:spPr>
          <a:xfrm>
            <a:off x="7708900" y="4257675"/>
            <a:ext cx="2654300" cy="508318"/>
          </a:xfrm>
        </p:spPr>
        <p:txBody>
          <a:bodyPr anchor="b" anchorCtr="0">
            <a:noAutofit/>
          </a:bodyPr>
          <a:lstStyle>
            <a:lvl1pPr marL="0" indent="0" algn="ctr">
              <a:lnSpc>
                <a:spcPct val="105000"/>
              </a:lnSpc>
              <a:spcBef>
                <a:spcPts val="0"/>
              </a:spcBef>
              <a:buNone/>
              <a:defRPr sz="1300" b="1">
                <a:solidFill>
                  <a:schemeClr val="bg2"/>
                </a:solidFill>
                <a:latin typeface="Open Sans"/>
              </a:defRPr>
            </a:lvl1pPr>
            <a:lvl2pPr marL="0" indent="0" algn="ctr">
              <a:lnSpc>
                <a:spcPct val="105000"/>
              </a:lnSpc>
              <a:spcBef>
                <a:spcPts val="0"/>
              </a:spcBef>
              <a:buNone/>
              <a:defRPr sz="1300">
                <a:solidFill>
                  <a:schemeClr val="bg2"/>
                </a:solidFill>
                <a:latin typeface="Open Sans"/>
              </a:defRPr>
            </a:lvl2pPr>
            <a:lvl3pPr>
              <a:defRPr sz="1200"/>
            </a:lvl3pPr>
            <a:lvl4pPr>
              <a:defRPr sz="1200"/>
            </a:lvl4pPr>
            <a:lvl5pPr>
              <a:defRPr sz="1200"/>
            </a:lvl5pPr>
          </a:lstStyle>
          <a:p>
            <a:pPr lvl="0"/>
            <a:r>
              <a:rPr lang="en-US" dirty="0"/>
              <a:t>Click to edit Master text styles</a:t>
            </a:r>
          </a:p>
          <a:p>
            <a:pPr lvl="1"/>
            <a:r>
              <a:rPr lang="en-US" dirty="0"/>
              <a:t>Second level</a:t>
            </a:r>
          </a:p>
        </p:txBody>
      </p:sp>
      <p:sp>
        <p:nvSpPr>
          <p:cNvPr id="2" name="Title 1">
            <a:extLst>
              <a:ext uri="{FF2B5EF4-FFF2-40B4-BE49-F238E27FC236}">
                <a16:creationId xmlns:a16="http://schemas.microsoft.com/office/drawing/2014/main" id="{C08154D1-6199-4118-9844-D7E16F80E6D1}"/>
              </a:ext>
            </a:extLst>
          </p:cNvPr>
          <p:cNvSpPr>
            <a:spLocks noGrp="1"/>
          </p:cNvSpPr>
          <p:nvPr>
            <p:ph type="ctrTitle"/>
          </p:nvPr>
        </p:nvSpPr>
        <p:spPr>
          <a:xfrm>
            <a:off x="6508750" y="1504949"/>
            <a:ext cx="4835525" cy="2447926"/>
          </a:xfrm>
        </p:spPr>
        <p:txBody>
          <a:bodyPr anchor="b">
            <a:noAutofit/>
          </a:bodyPr>
          <a:lstStyle>
            <a:lvl1pPr algn="ctr">
              <a:lnSpc>
                <a:spcPct val="100000"/>
              </a:lnSpc>
              <a:defRPr sz="5600" b="1" spc="-20" baseline="0">
                <a:solidFill>
                  <a:schemeClr val="bg2"/>
                </a:solidFill>
                <a:latin typeface="Open Sans"/>
              </a:defRPr>
            </a:lvl1pPr>
          </a:lstStyle>
          <a:p>
            <a:r>
              <a:rPr lang="en-US" dirty="0"/>
              <a:t>Click to edit Master title style</a:t>
            </a:r>
            <a:endParaRPr lang="en-GB" dirty="0"/>
          </a:p>
        </p:txBody>
      </p:sp>
    </p:spTree>
    <p:extLst>
      <p:ext uri="{BB962C8B-B14F-4D97-AF65-F5344CB8AC3E}">
        <p14:creationId xmlns:p14="http://schemas.microsoft.com/office/powerpoint/2010/main" val="409297246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able of Contents - Two Colum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88722-4B8A-483C-9D07-DB12AFB6D760}"/>
              </a:ext>
            </a:extLst>
          </p:cNvPr>
          <p:cNvSpPr>
            <a:spLocks noGrp="1"/>
          </p:cNvSpPr>
          <p:nvPr>
            <p:ph type="title"/>
          </p:nvPr>
        </p:nvSpPr>
        <p:spPr/>
        <p:txBody>
          <a:bodyPr/>
          <a:lstStyle>
            <a:lvl1pPr>
              <a:defRPr/>
            </a:lvl1pPr>
          </a:lstStyle>
          <a:p>
            <a:endParaRPr lang="en-GB" dirty="0"/>
          </a:p>
        </p:txBody>
      </p:sp>
      <p:sp>
        <p:nvSpPr>
          <p:cNvPr id="5" name="Slide Number Placeholder 4">
            <a:extLst>
              <a:ext uri="{FF2B5EF4-FFF2-40B4-BE49-F238E27FC236}">
                <a16:creationId xmlns:a16="http://schemas.microsoft.com/office/drawing/2014/main" id="{0436CBB1-4698-4E59-B2DD-75F72657B3E9}"/>
              </a:ext>
            </a:extLst>
          </p:cNvPr>
          <p:cNvSpPr>
            <a:spLocks noGrp="1"/>
          </p:cNvSpPr>
          <p:nvPr>
            <p:ph type="sldNum" sz="quarter" idx="12"/>
          </p:nvPr>
        </p:nvSpPr>
        <p:spPr/>
        <p:txBody>
          <a:bodyPr/>
          <a:lstStyle/>
          <a:p>
            <a:r>
              <a:rPr lang="en-GB" dirty="0"/>
              <a:t>Page </a:t>
            </a:r>
            <a:fld id="{A30585B2-4AE5-4E24-B2F9-21CF896AC489}" type="slidenum">
              <a:rPr lang="en-GB" smtClean="0"/>
              <a:pPr/>
              <a:t>‹#›</a:t>
            </a:fld>
            <a:endParaRPr lang="en-GB" dirty="0"/>
          </a:p>
        </p:txBody>
      </p:sp>
      <p:sp>
        <p:nvSpPr>
          <p:cNvPr id="7" name="Text Placeholder 6">
            <a:extLst>
              <a:ext uri="{FF2B5EF4-FFF2-40B4-BE49-F238E27FC236}">
                <a16:creationId xmlns:a16="http://schemas.microsoft.com/office/drawing/2014/main" id="{823235BC-F43D-4736-AE33-111FE081D684}"/>
              </a:ext>
            </a:extLst>
          </p:cNvPr>
          <p:cNvSpPr>
            <a:spLocks noGrp="1"/>
          </p:cNvSpPr>
          <p:nvPr>
            <p:ph type="body" sz="quarter" idx="13" hasCustomPrompt="1"/>
          </p:nvPr>
        </p:nvSpPr>
        <p:spPr>
          <a:xfrm>
            <a:off x="356400" y="1720850"/>
            <a:ext cx="11480400" cy="4264025"/>
          </a:xfrm>
        </p:spPr>
        <p:txBody>
          <a:bodyPr numCol="2"/>
          <a:lstStyle>
            <a:lvl1pPr marL="215900" marR="0" indent="-215900" algn="l" defTabSz="914400" rtl="0" eaLnBrk="1" fontAlgn="auto" latinLnBrk="0" hangingPunct="1">
              <a:lnSpc>
                <a:spcPct val="100000"/>
              </a:lnSpc>
              <a:spcBef>
                <a:spcPts val="1700"/>
              </a:spcBef>
              <a:spcAft>
                <a:spcPts val="0"/>
              </a:spcAft>
              <a:buClr>
                <a:srgbClr val="49ACF8"/>
              </a:buClr>
              <a:buSzTx/>
              <a:buFont typeface="Calibri" panose="020F0502020204030204" pitchFamily="34" charset="0"/>
              <a:buChar char="•"/>
              <a:tabLst>
                <a:tab pos="5029200" algn="r"/>
              </a:tabLst>
              <a:defRPr sz="1200" b="0">
                <a:solidFill>
                  <a:schemeClr val="tx1"/>
                </a:solidFill>
              </a:defRPr>
            </a:lvl1pPr>
            <a:lvl2pPr marL="360000" marR="0" indent="-144000" algn="l" defTabSz="914400" rtl="0" eaLnBrk="1" fontAlgn="auto" latinLnBrk="0" hangingPunct="1">
              <a:lnSpc>
                <a:spcPct val="100000"/>
              </a:lnSpc>
              <a:spcBef>
                <a:spcPts val="0"/>
              </a:spcBef>
              <a:spcAft>
                <a:spcPts val="0"/>
              </a:spcAft>
              <a:buClr>
                <a:srgbClr val="49ACF8"/>
              </a:buClr>
              <a:buSzTx/>
              <a:buFont typeface="Calibri" panose="020F0502020204030204" pitchFamily="34" charset="0"/>
              <a:buChar char="–"/>
              <a:tabLst>
                <a:tab pos="5029200" algn="r"/>
              </a:tabLst>
              <a:defRPr sz="1200">
                <a:solidFill>
                  <a:schemeClr val="tx1"/>
                </a:solidFill>
              </a:defRPr>
            </a:lvl2pPr>
            <a:lvl3pPr marL="504000" marR="0" indent="-144000" algn="l" defTabSz="941388" rtl="0" eaLnBrk="1" fontAlgn="auto" latinLnBrk="0" hangingPunct="1">
              <a:lnSpc>
                <a:spcPct val="100000"/>
              </a:lnSpc>
              <a:spcBef>
                <a:spcPts val="0"/>
              </a:spcBef>
              <a:spcAft>
                <a:spcPts val="0"/>
              </a:spcAft>
              <a:buClr>
                <a:srgbClr val="49ACF8"/>
              </a:buClr>
              <a:buSzTx/>
              <a:buFont typeface="Calibri" panose="020F0502020204030204" pitchFamily="34" charset="0"/>
              <a:buChar char="–"/>
              <a:tabLst>
                <a:tab pos="5029200" algn="r"/>
              </a:tabLst>
              <a:defRPr sz="1200">
                <a:solidFill>
                  <a:schemeClr val="tx1"/>
                </a:solidFill>
              </a:defRPr>
            </a:lvl3pPr>
            <a:lvl4pPr marL="252000" indent="-108000">
              <a:lnSpc>
                <a:spcPct val="100000"/>
              </a:lnSpc>
              <a:defRPr sz="1200">
                <a:solidFill>
                  <a:schemeClr val="tx1"/>
                </a:solidFill>
              </a:defRPr>
            </a:lvl4pPr>
            <a:lvl5pPr marL="360000" indent="-108000">
              <a:lnSpc>
                <a:spcPct val="100000"/>
              </a:lnSpc>
              <a:defRPr sz="1200">
                <a:solidFill>
                  <a:schemeClr val="tx1"/>
                </a:solidFill>
              </a:defRPr>
            </a:lvl5pPr>
          </a:lstStyle>
          <a:p>
            <a:pPr lvl="0"/>
            <a:r>
              <a:rPr lang="en-GB" b="0" dirty="0"/>
              <a:t>Contents	xx</a:t>
            </a:r>
          </a:p>
          <a:p>
            <a:pPr lvl="1"/>
            <a:r>
              <a:rPr lang="en-GB" b="0" dirty="0"/>
              <a:t>Contents	xx</a:t>
            </a:r>
          </a:p>
          <a:p>
            <a:pPr lvl="1"/>
            <a:r>
              <a:rPr lang="en-GB" b="0" dirty="0"/>
              <a:t>Contents	xx</a:t>
            </a:r>
          </a:p>
          <a:p>
            <a:pPr lvl="2"/>
            <a:r>
              <a:rPr lang="en-GB" b="0" dirty="0"/>
              <a:t>Contents	xx</a:t>
            </a:r>
          </a:p>
          <a:p>
            <a:pPr lvl="2"/>
            <a:r>
              <a:rPr lang="en-GB" b="0" dirty="0"/>
              <a:t>Contents	xx</a:t>
            </a:r>
          </a:p>
          <a:p>
            <a:pPr lvl="0"/>
            <a:r>
              <a:rPr lang="en-GB" b="0" dirty="0"/>
              <a:t>Contents	xx</a:t>
            </a:r>
          </a:p>
          <a:p>
            <a:pPr lvl="1"/>
            <a:r>
              <a:rPr lang="en-GB" b="0" dirty="0"/>
              <a:t>Contents	xx</a:t>
            </a:r>
          </a:p>
          <a:p>
            <a:pPr lvl="1"/>
            <a:r>
              <a:rPr lang="en-GB" b="0" dirty="0"/>
              <a:t>Contents	xx</a:t>
            </a:r>
          </a:p>
          <a:p>
            <a:pPr lvl="2"/>
            <a:r>
              <a:rPr lang="en-GB" b="0" dirty="0"/>
              <a:t>Contents	xx</a:t>
            </a:r>
          </a:p>
          <a:p>
            <a:pPr lvl="2"/>
            <a:r>
              <a:rPr lang="en-GB" b="0" dirty="0"/>
              <a:t>Contents	xx</a:t>
            </a:r>
          </a:p>
          <a:p>
            <a:pPr lvl="0"/>
            <a:r>
              <a:rPr lang="en-GB" b="0" dirty="0"/>
              <a:t>Contents	xx</a:t>
            </a:r>
          </a:p>
          <a:p>
            <a:pPr lvl="1"/>
            <a:r>
              <a:rPr lang="en-GB" b="0" dirty="0"/>
              <a:t>Contents	xx</a:t>
            </a:r>
          </a:p>
          <a:p>
            <a:pPr lvl="1"/>
            <a:r>
              <a:rPr lang="en-GB" b="0" dirty="0"/>
              <a:t>Contents	xx</a:t>
            </a:r>
          </a:p>
          <a:p>
            <a:pPr lvl="2"/>
            <a:r>
              <a:rPr lang="en-GB" b="0" dirty="0"/>
              <a:t>Contents	xx</a:t>
            </a:r>
          </a:p>
          <a:p>
            <a:pPr lvl="2"/>
            <a:r>
              <a:rPr lang="en-GB" b="0" dirty="0"/>
              <a:t>Contents	xx</a:t>
            </a:r>
          </a:p>
          <a:p>
            <a:pPr lvl="0"/>
            <a:r>
              <a:rPr lang="en-GB" b="0" dirty="0"/>
              <a:t>Contents	xx</a:t>
            </a:r>
          </a:p>
          <a:p>
            <a:pPr lvl="1"/>
            <a:r>
              <a:rPr lang="en-GB" b="0" dirty="0"/>
              <a:t>Contents	xx</a:t>
            </a:r>
          </a:p>
          <a:p>
            <a:pPr lvl="1"/>
            <a:r>
              <a:rPr lang="en-GB" b="0" dirty="0"/>
              <a:t>Contents	xx</a:t>
            </a:r>
          </a:p>
          <a:p>
            <a:pPr lvl="2"/>
            <a:r>
              <a:rPr lang="en-GB" b="0" dirty="0"/>
              <a:t>Contents	xx</a:t>
            </a:r>
          </a:p>
          <a:p>
            <a:pPr lvl="2"/>
            <a:r>
              <a:rPr lang="en-GB" b="0" dirty="0"/>
              <a:t>Contents	xx</a:t>
            </a:r>
          </a:p>
          <a:p>
            <a:pPr lvl="0"/>
            <a:r>
              <a:rPr lang="en-GB" b="0" dirty="0"/>
              <a:t>Contents	xx</a:t>
            </a:r>
          </a:p>
          <a:p>
            <a:pPr lvl="1"/>
            <a:r>
              <a:rPr lang="en-GB" b="0" dirty="0"/>
              <a:t>Contents	xx</a:t>
            </a:r>
          </a:p>
          <a:p>
            <a:pPr lvl="1"/>
            <a:r>
              <a:rPr lang="en-GB" b="0" dirty="0"/>
              <a:t>Contents	xx</a:t>
            </a:r>
          </a:p>
          <a:p>
            <a:pPr lvl="2"/>
            <a:r>
              <a:rPr lang="en-GB" b="0" dirty="0"/>
              <a:t>Contents	xx</a:t>
            </a:r>
          </a:p>
          <a:p>
            <a:pPr lvl="2"/>
            <a:r>
              <a:rPr lang="en-GB" b="0" dirty="0"/>
              <a:t>Contents	xx</a:t>
            </a:r>
          </a:p>
          <a:p>
            <a:pPr lvl="0"/>
            <a:r>
              <a:rPr lang="en-GB" b="0" dirty="0"/>
              <a:t>Contents	xx</a:t>
            </a:r>
          </a:p>
          <a:p>
            <a:pPr lvl="1"/>
            <a:r>
              <a:rPr lang="en-GB" b="0" dirty="0"/>
              <a:t>Contents	xx</a:t>
            </a:r>
          </a:p>
          <a:p>
            <a:pPr lvl="1"/>
            <a:r>
              <a:rPr lang="en-GB" b="0" dirty="0"/>
              <a:t>Contents	xx</a:t>
            </a:r>
          </a:p>
          <a:p>
            <a:pPr lvl="2"/>
            <a:r>
              <a:rPr lang="en-GB" b="0" dirty="0"/>
              <a:t>Contents	xx</a:t>
            </a:r>
          </a:p>
          <a:p>
            <a:pPr lvl="2"/>
            <a:r>
              <a:rPr lang="en-GB" b="0" dirty="0"/>
              <a:t>Contents	xx</a:t>
            </a:r>
          </a:p>
          <a:p>
            <a:pPr lvl="0"/>
            <a:r>
              <a:rPr lang="en-GB" b="0" dirty="0"/>
              <a:t>Contents	xx</a:t>
            </a:r>
          </a:p>
          <a:p>
            <a:pPr lvl="1"/>
            <a:r>
              <a:rPr lang="en-GB" b="0" dirty="0"/>
              <a:t>Contents	xx</a:t>
            </a:r>
          </a:p>
          <a:p>
            <a:pPr lvl="1"/>
            <a:r>
              <a:rPr lang="en-GB" b="0" dirty="0"/>
              <a:t>Contents	xx</a:t>
            </a:r>
          </a:p>
          <a:p>
            <a:pPr lvl="2"/>
            <a:r>
              <a:rPr lang="en-GB" b="0" dirty="0"/>
              <a:t>Contents	xx</a:t>
            </a:r>
          </a:p>
          <a:p>
            <a:pPr lvl="2"/>
            <a:r>
              <a:rPr lang="en-GB" b="0" dirty="0"/>
              <a:t>Contents	xx</a:t>
            </a:r>
          </a:p>
          <a:p>
            <a:pPr lvl="0"/>
            <a:r>
              <a:rPr lang="en-GB" b="0" dirty="0"/>
              <a:t>Contents	xx</a:t>
            </a:r>
          </a:p>
          <a:p>
            <a:pPr lvl="1"/>
            <a:r>
              <a:rPr lang="en-GB" b="0" dirty="0"/>
              <a:t>Contents	xx</a:t>
            </a:r>
          </a:p>
          <a:p>
            <a:pPr lvl="1"/>
            <a:r>
              <a:rPr lang="en-GB" b="0" dirty="0"/>
              <a:t>Contents	xx</a:t>
            </a:r>
          </a:p>
          <a:p>
            <a:pPr lvl="2"/>
            <a:r>
              <a:rPr lang="en-GB" b="0" dirty="0"/>
              <a:t>Contents	xx</a:t>
            </a:r>
          </a:p>
          <a:p>
            <a:pPr lvl="2"/>
            <a:r>
              <a:rPr lang="en-GB" b="0" dirty="0"/>
              <a:t>Contents	xx</a:t>
            </a:r>
          </a:p>
          <a:p>
            <a:pPr lvl="2"/>
            <a:endParaRPr lang="en-GB" dirty="0"/>
          </a:p>
        </p:txBody>
      </p:sp>
    </p:spTree>
    <p:extLst>
      <p:ext uri="{BB962C8B-B14F-4D97-AF65-F5344CB8AC3E}">
        <p14:creationId xmlns:p14="http://schemas.microsoft.com/office/powerpoint/2010/main" val="177502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2F934-C12C-4140-854F-0344DFF7644D}"/>
              </a:ext>
            </a:extLst>
          </p:cNvPr>
          <p:cNvSpPr>
            <a:spLocks noGrp="1"/>
          </p:cNvSpPr>
          <p:nvPr>
            <p:ph type="title"/>
          </p:nvPr>
        </p:nvSpPr>
        <p:spPr/>
        <p:txBody>
          <a:bodyPr/>
          <a:lstStyle/>
          <a:p>
            <a:r>
              <a:rPr lang="en-US" dirty="0"/>
              <a:t>Click to edit Master title style</a:t>
            </a:r>
            <a:endParaRPr lang="en-GB" dirty="0"/>
          </a:p>
        </p:txBody>
      </p:sp>
      <p:sp>
        <p:nvSpPr>
          <p:cNvPr id="8" name="Slide Number Placeholder 7">
            <a:extLst>
              <a:ext uri="{FF2B5EF4-FFF2-40B4-BE49-F238E27FC236}">
                <a16:creationId xmlns:a16="http://schemas.microsoft.com/office/drawing/2014/main" id="{1D6E3BAA-6473-48ED-A3D0-B0644050B8B8}"/>
              </a:ext>
            </a:extLst>
          </p:cNvPr>
          <p:cNvSpPr>
            <a:spLocks noGrp="1"/>
          </p:cNvSpPr>
          <p:nvPr>
            <p:ph type="sldNum" sz="quarter" idx="12"/>
          </p:nvPr>
        </p:nvSpPr>
        <p:spPr/>
        <p:txBody>
          <a:bodyPr/>
          <a:lstStyle/>
          <a:p>
            <a:r>
              <a:rPr lang="en-GB" dirty="0"/>
              <a:t>Page </a:t>
            </a:r>
            <a:fld id="{A30585B2-4AE5-4E24-B2F9-21CF896AC489}" type="slidenum">
              <a:rPr lang="en-GB" smtClean="0"/>
              <a:pPr/>
              <a:t>‹#›</a:t>
            </a:fld>
            <a:endParaRPr lang="en-GB" dirty="0"/>
          </a:p>
        </p:txBody>
      </p:sp>
    </p:spTree>
    <p:extLst>
      <p:ext uri="{BB962C8B-B14F-4D97-AF65-F5344CB8AC3E}">
        <p14:creationId xmlns:p14="http://schemas.microsoft.com/office/powerpoint/2010/main" val="1068484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ft Image">
    <p:spTree>
      <p:nvGrpSpPr>
        <p:cNvPr id="1" name=""/>
        <p:cNvGrpSpPr/>
        <p:nvPr/>
      </p:nvGrpSpPr>
      <p:grpSpPr>
        <a:xfrm>
          <a:off x="0" y="0"/>
          <a:ext cx="0" cy="0"/>
          <a:chOff x="0" y="0"/>
          <a:chExt cx="0" cy="0"/>
        </a:xfrm>
      </p:grpSpPr>
      <p:sp>
        <p:nvSpPr>
          <p:cNvPr id="2" name="Picture Placeholder 7"/>
          <p:cNvSpPr>
            <a:spLocks noGrp="1"/>
          </p:cNvSpPr>
          <p:nvPr>
            <p:ph type="pic" sz="quarter" idx="10"/>
          </p:nvPr>
        </p:nvSpPr>
        <p:spPr>
          <a:xfrm>
            <a:off x="6096000" y="0"/>
            <a:ext cx="6096000" cy="68580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1872420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Work #1">
    <p:spTree>
      <p:nvGrpSpPr>
        <p:cNvPr id="1" name=""/>
        <p:cNvGrpSpPr/>
        <p:nvPr/>
      </p:nvGrpSpPr>
      <p:grpSpPr>
        <a:xfrm>
          <a:off x="0" y="0"/>
          <a:ext cx="0" cy="0"/>
          <a:chOff x="0" y="0"/>
          <a:chExt cx="0" cy="0"/>
        </a:xfrm>
      </p:grpSpPr>
      <p:sp>
        <p:nvSpPr>
          <p:cNvPr id="2" name="Picture Placeholder 6"/>
          <p:cNvSpPr>
            <a:spLocks noGrp="1"/>
          </p:cNvSpPr>
          <p:nvPr>
            <p:ph type="pic" sz="quarter" idx="10"/>
          </p:nvPr>
        </p:nvSpPr>
        <p:spPr>
          <a:xfrm>
            <a:off x="876300" y="1598174"/>
            <a:ext cx="1828800" cy="18288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3" name="Picture Placeholder 6"/>
          <p:cNvSpPr>
            <a:spLocks noGrp="1"/>
          </p:cNvSpPr>
          <p:nvPr>
            <p:ph type="pic" sz="quarter" idx="11"/>
          </p:nvPr>
        </p:nvSpPr>
        <p:spPr>
          <a:xfrm>
            <a:off x="6492949" y="1598174"/>
            <a:ext cx="1828800" cy="18288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4" name="Picture Placeholder 6"/>
          <p:cNvSpPr>
            <a:spLocks noGrp="1"/>
          </p:cNvSpPr>
          <p:nvPr>
            <p:ph type="pic" sz="quarter" idx="12"/>
          </p:nvPr>
        </p:nvSpPr>
        <p:spPr>
          <a:xfrm>
            <a:off x="876300" y="4233639"/>
            <a:ext cx="1828800" cy="18288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5" name="Picture Placeholder 6"/>
          <p:cNvSpPr>
            <a:spLocks noGrp="1"/>
          </p:cNvSpPr>
          <p:nvPr>
            <p:ph type="pic" sz="quarter" idx="13"/>
          </p:nvPr>
        </p:nvSpPr>
        <p:spPr>
          <a:xfrm>
            <a:off x="6492949" y="4233639"/>
            <a:ext cx="1828800" cy="18288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2976080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eam Work #1">
    <p:spTree>
      <p:nvGrpSpPr>
        <p:cNvPr id="1" name=""/>
        <p:cNvGrpSpPr/>
        <p:nvPr/>
      </p:nvGrpSpPr>
      <p:grpSpPr>
        <a:xfrm>
          <a:off x="0" y="0"/>
          <a:ext cx="0" cy="0"/>
          <a:chOff x="0" y="0"/>
          <a:chExt cx="0" cy="0"/>
        </a:xfrm>
      </p:grpSpPr>
      <p:sp>
        <p:nvSpPr>
          <p:cNvPr id="14" name="Picture Placeholder 13"/>
          <p:cNvSpPr>
            <a:spLocks noGrp="1"/>
          </p:cNvSpPr>
          <p:nvPr>
            <p:ph type="pic" sz="quarter" idx="16"/>
          </p:nvPr>
        </p:nvSpPr>
        <p:spPr>
          <a:xfrm>
            <a:off x="6239423" y="4841077"/>
            <a:ext cx="841248" cy="841248"/>
          </a:xfrm>
          <a:prstGeom prst="ellipse">
            <a:avLst/>
          </a:prstGeom>
        </p:spPr>
        <p:txBody>
          <a:bodyPr/>
          <a:lstStyle/>
          <a:p>
            <a:pPr lvl="0"/>
            <a:endParaRPr lang="en-US" noProof="0"/>
          </a:p>
        </p:txBody>
      </p:sp>
      <p:sp>
        <p:nvSpPr>
          <p:cNvPr id="10" name="Picture Placeholder 9"/>
          <p:cNvSpPr>
            <a:spLocks noGrp="1"/>
          </p:cNvSpPr>
          <p:nvPr>
            <p:ph type="pic" sz="quarter" idx="14"/>
          </p:nvPr>
        </p:nvSpPr>
        <p:spPr>
          <a:xfrm>
            <a:off x="876300" y="1598613"/>
            <a:ext cx="4610100" cy="2749550"/>
          </a:xfrm>
          <a:prstGeom prst="rect">
            <a:avLst/>
          </a:prstGeom>
        </p:spPr>
        <p:txBody>
          <a:bodyPr/>
          <a:lstStyle/>
          <a:p>
            <a:pPr lvl="0"/>
            <a:endParaRPr lang="en-US" noProof="0"/>
          </a:p>
        </p:txBody>
      </p:sp>
      <p:sp>
        <p:nvSpPr>
          <p:cNvPr id="11" name="Picture Placeholder 9"/>
          <p:cNvSpPr>
            <a:spLocks noGrp="1"/>
          </p:cNvSpPr>
          <p:nvPr>
            <p:ph type="pic" sz="quarter" idx="15"/>
          </p:nvPr>
        </p:nvSpPr>
        <p:spPr>
          <a:xfrm>
            <a:off x="7829993" y="3616612"/>
            <a:ext cx="3485707" cy="2555588"/>
          </a:xfrm>
          <a:prstGeom prst="rect">
            <a:avLst/>
          </a:prstGeom>
        </p:spPr>
        <p:txBody>
          <a:bodyPr/>
          <a:lstStyle/>
          <a:p>
            <a:pPr lvl="0"/>
            <a:endParaRPr lang="en-US" noProof="0" dirty="0"/>
          </a:p>
        </p:txBody>
      </p:sp>
    </p:spTree>
    <p:extLst>
      <p:ext uri="{BB962C8B-B14F-4D97-AF65-F5344CB8AC3E}">
        <p14:creationId xmlns:p14="http://schemas.microsoft.com/office/powerpoint/2010/main" val="3508105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Work #2">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1FB4437-41D0-4F13-852C-37D8393DFD6F}"/>
              </a:ext>
            </a:extLst>
          </p:cNvPr>
          <p:cNvSpPr>
            <a:spLocks noGrp="1"/>
          </p:cNvSpPr>
          <p:nvPr>
            <p:ph type="pic" sz="quarter" idx="14"/>
          </p:nvPr>
        </p:nvSpPr>
        <p:spPr>
          <a:xfrm>
            <a:off x="1447226" y="2060829"/>
            <a:ext cx="1830962" cy="1828800"/>
          </a:xfrm>
          <a:custGeom>
            <a:avLst/>
            <a:gdLst>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1156533 h 1828800"/>
              <a:gd name="connsiteX8" fmla="*/ 0 w 1828800"/>
              <a:gd name="connsiteY8" fmla="*/ 672267 h 1828800"/>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672267 h 1828800"/>
              <a:gd name="connsiteX0" fmla="*/ 26758 w 1855558"/>
              <a:gd name="connsiteY0" fmla="*/ 672267 h 1845891"/>
              <a:gd name="connsiteX1" fmla="*/ 699025 w 1855558"/>
              <a:gd name="connsiteY1" fmla="*/ 0 h 1845891"/>
              <a:gd name="connsiteX2" fmla="*/ 1183291 w 1855558"/>
              <a:gd name="connsiteY2" fmla="*/ 0 h 1845891"/>
              <a:gd name="connsiteX3" fmla="*/ 1855558 w 1855558"/>
              <a:gd name="connsiteY3" fmla="*/ 672267 h 1845891"/>
              <a:gd name="connsiteX4" fmla="*/ 1855558 w 1855558"/>
              <a:gd name="connsiteY4" fmla="*/ 1156533 h 1845891"/>
              <a:gd name="connsiteX5" fmla="*/ 1183291 w 1855558"/>
              <a:gd name="connsiteY5" fmla="*/ 1828800 h 1845891"/>
              <a:gd name="connsiteX6" fmla="*/ 117911 w 1855558"/>
              <a:gd name="connsiteY6" fmla="*/ 1845891 h 1845891"/>
              <a:gd name="connsiteX7" fmla="*/ 26758 w 1855558"/>
              <a:gd name="connsiteY7" fmla="*/ 672267 h 1845891"/>
              <a:gd name="connsiteX0" fmla="*/ 0 w 1828800"/>
              <a:gd name="connsiteY0" fmla="*/ 672267 h 1845891"/>
              <a:gd name="connsiteX1" fmla="*/ 672267 w 1828800"/>
              <a:gd name="connsiteY1" fmla="*/ 0 h 1845891"/>
              <a:gd name="connsiteX2" fmla="*/ 1156533 w 1828800"/>
              <a:gd name="connsiteY2" fmla="*/ 0 h 1845891"/>
              <a:gd name="connsiteX3" fmla="*/ 1828800 w 1828800"/>
              <a:gd name="connsiteY3" fmla="*/ 672267 h 1845891"/>
              <a:gd name="connsiteX4" fmla="*/ 1828800 w 1828800"/>
              <a:gd name="connsiteY4" fmla="*/ 1156533 h 1845891"/>
              <a:gd name="connsiteX5" fmla="*/ 1156533 w 1828800"/>
              <a:gd name="connsiteY5" fmla="*/ 1828800 h 1845891"/>
              <a:gd name="connsiteX6" fmla="*/ 91153 w 1828800"/>
              <a:gd name="connsiteY6" fmla="*/ 1845891 h 1845891"/>
              <a:gd name="connsiteX7" fmla="*/ 0 w 1828800"/>
              <a:gd name="connsiteY7" fmla="*/ 672267 h 1845891"/>
              <a:gd name="connsiteX0" fmla="*/ 0 w 1828800"/>
              <a:gd name="connsiteY0" fmla="*/ 672267 h 1837345"/>
              <a:gd name="connsiteX1" fmla="*/ 672267 w 1828800"/>
              <a:gd name="connsiteY1" fmla="*/ 0 h 1837345"/>
              <a:gd name="connsiteX2" fmla="*/ 1156533 w 1828800"/>
              <a:gd name="connsiteY2" fmla="*/ 0 h 1837345"/>
              <a:gd name="connsiteX3" fmla="*/ 1828800 w 1828800"/>
              <a:gd name="connsiteY3" fmla="*/ 672267 h 1837345"/>
              <a:gd name="connsiteX4" fmla="*/ 1828800 w 1828800"/>
              <a:gd name="connsiteY4" fmla="*/ 1156533 h 1837345"/>
              <a:gd name="connsiteX5" fmla="*/ 1156533 w 1828800"/>
              <a:gd name="connsiteY5" fmla="*/ 1828800 h 1837345"/>
              <a:gd name="connsiteX6" fmla="*/ 14241 w 1828800"/>
              <a:gd name="connsiteY6" fmla="*/ 1837345 h 1837345"/>
              <a:gd name="connsiteX7" fmla="*/ 0 w 1828800"/>
              <a:gd name="connsiteY7" fmla="*/ 672267 h 1837345"/>
              <a:gd name="connsiteX0" fmla="*/ 2162 w 1830962"/>
              <a:gd name="connsiteY0" fmla="*/ 672267 h 1828800"/>
              <a:gd name="connsiteX1" fmla="*/ 674429 w 1830962"/>
              <a:gd name="connsiteY1" fmla="*/ 0 h 1828800"/>
              <a:gd name="connsiteX2" fmla="*/ 1158695 w 1830962"/>
              <a:gd name="connsiteY2" fmla="*/ 0 h 1828800"/>
              <a:gd name="connsiteX3" fmla="*/ 1830962 w 1830962"/>
              <a:gd name="connsiteY3" fmla="*/ 672267 h 1828800"/>
              <a:gd name="connsiteX4" fmla="*/ 1830962 w 1830962"/>
              <a:gd name="connsiteY4" fmla="*/ 1156533 h 1828800"/>
              <a:gd name="connsiteX5" fmla="*/ 1158695 w 1830962"/>
              <a:gd name="connsiteY5" fmla="*/ 1828800 h 1828800"/>
              <a:gd name="connsiteX6" fmla="*/ 7857 w 1830962"/>
              <a:gd name="connsiteY6" fmla="*/ 1828799 h 1828800"/>
              <a:gd name="connsiteX7" fmla="*/ 2162 w 1830962"/>
              <a:gd name="connsiteY7" fmla="*/ 672267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0962" h="1828800">
                <a:moveTo>
                  <a:pt x="2162" y="672267"/>
                </a:moveTo>
                <a:cubicBezTo>
                  <a:pt x="2162" y="300984"/>
                  <a:pt x="303146" y="0"/>
                  <a:pt x="674429" y="0"/>
                </a:cubicBezTo>
                <a:lnTo>
                  <a:pt x="1158695" y="0"/>
                </a:lnTo>
                <a:cubicBezTo>
                  <a:pt x="1529978" y="0"/>
                  <a:pt x="1830962" y="300984"/>
                  <a:pt x="1830962" y="672267"/>
                </a:cubicBezTo>
                <a:lnTo>
                  <a:pt x="1830962" y="1156533"/>
                </a:lnTo>
                <a:cubicBezTo>
                  <a:pt x="1830962" y="1527816"/>
                  <a:pt x="1529978" y="1828800"/>
                  <a:pt x="1158695" y="1828800"/>
                </a:cubicBezTo>
                <a:lnTo>
                  <a:pt x="7857" y="1828799"/>
                </a:lnTo>
                <a:cubicBezTo>
                  <a:pt x="-5437" y="1815506"/>
                  <a:pt x="2162" y="977067"/>
                  <a:pt x="2162" y="672267"/>
                </a:cubicBezTo>
                <a:close/>
              </a:path>
            </a:pathLst>
          </a:custGeom>
        </p:spPr>
        <p:txBody>
          <a:bodyPr/>
          <a:lstStyle/>
          <a:p>
            <a:endParaRPr lang="en-US"/>
          </a:p>
        </p:txBody>
      </p:sp>
      <p:sp>
        <p:nvSpPr>
          <p:cNvPr id="10" name="Picture Placeholder 8">
            <a:extLst>
              <a:ext uri="{FF2B5EF4-FFF2-40B4-BE49-F238E27FC236}">
                <a16:creationId xmlns:a16="http://schemas.microsoft.com/office/drawing/2014/main" id="{ABC1C2AF-B56F-4F19-AAB0-D4278E853924}"/>
              </a:ext>
            </a:extLst>
          </p:cNvPr>
          <p:cNvSpPr>
            <a:spLocks noGrp="1"/>
          </p:cNvSpPr>
          <p:nvPr>
            <p:ph type="pic" sz="quarter" idx="15"/>
          </p:nvPr>
        </p:nvSpPr>
        <p:spPr>
          <a:xfrm>
            <a:off x="3935428" y="2060829"/>
            <a:ext cx="1830962" cy="1828800"/>
          </a:xfrm>
          <a:custGeom>
            <a:avLst/>
            <a:gdLst>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1156533 h 1828800"/>
              <a:gd name="connsiteX8" fmla="*/ 0 w 1828800"/>
              <a:gd name="connsiteY8" fmla="*/ 672267 h 1828800"/>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672267 h 1828800"/>
              <a:gd name="connsiteX0" fmla="*/ 26758 w 1855558"/>
              <a:gd name="connsiteY0" fmla="*/ 672267 h 1845891"/>
              <a:gd name="connsiteX1" fmla="*/ 699025 w 1855558"/>
              <a:gd name="connsiteY1" fmla="*/ 0 h 1845891"/>
              <a:gd name="connsiteX2" fmla="*/ 1183291 w 1855558"/>
              <a:gd name="connsiteY2" fmla="*/ 0 h 1845891"/>
              <a:gd name="connsiteX3" fmla="*/ 1855558 w 1855558"/>
              <a:gd name="connsiteY3" fmla="*/ 672267 h 1845891"/>
              <a:gd name="connsiteX4" fmla="*/ 1855558 w 1855558"/>
              <a:gd name="connsiteY4" fmla="*/ 1156533 h 1845891"/>
              <a:gd name="connsiteX5" fmla="*/ 1183291 w 1855558"/>
              <a:gd name="connsiteY5" fmla="*/ 1828800 h 1845891"/>
              <a:gd name="connsiteX6" fmla="*/ 117911 w 1855558"/>
              <a:gd name="connsiteY6" fmla="*/ 1845891 h 1845891"/>
              <a:gd name="connsiteX7" fmla="*/ 26758 w 1855558"/>
              <a:gd name="connsiteY7" fmla="*/ 672267 h 1845891"/>
              <a:gd name="connsiteX0" fmla="*/ 0 w 1828800"/>
              <a:gd name="connsiteY0" fmla="*/ 672267 h 1845891"/>
              <a:gd name="connsiteX1" fmla="*/ 672267 w 1828800"/>
              <a:gd name="connsiteY1" fmla="*/ 0 h 1845891"/>
              <a:gd name="connsiteX2" fmla="*/ 1156533 w 1828800"/>
              <a:gd name="connsiteY2" fmla="*/ 0 h 1845891"/>
              <a:gd name="connsiteX3" fmla="*/ 1828800 w 1828800"/>
              <a:gd name="connsiteY3" fmla="*/ 672267 h 1845891"/>
              <a:gd name="connsiteX4" fmla="*/ 1828800 w 1828800"/>
              <a:gd name="connsiteY4" fmla="*/ 1156533 h 1845891"/>
              <a:gd name="connsiteX5" fmla="*/ 1156533 w 1828800"/>
              <a:gd name="connsiteY5" fmla="*/ 1828800 h 1845891"/>
              <a:gd name="connsiteX6" fmla="*/ 91153 w 1828800"/>
              <a:gd name="connsiteY6" fmla="*/ 1845891 h 1845891"/>
              <a:gd name="connsiteX7" fmla="*/ 0 w 1828800"/>
              <a:gd name="connsiteY7" fmla="*/ 672267 h 1845891"/>
              <a:gd name="connsiteX0" fmla="*/ 0 w 1828800"/>
              <a:gd name="connsiteY0" fmla="*/ 672267 h 1837345"/>
              <a:gd name="connsiteX1" fmla="*/ 672267 w 1828800"/>
              <a:gd name="connsiteY1" fmla="*/ 0 h 1837345"/>
              <a:gd name="connsiteX2" fmla="*/ 1156533 w 1828800"/>
              <a:gd name="connsiteY2" fmla="*/ 0 h 1837345"/>
              <a:gd name="connsiteX3" fmla="*/ 1828800 w 1828800"/>
              <a:gd name="connsiteY3" fmla="*/ 672267 h 1837345"/>
              <a:gd name="connsiteX4" fmla="*/ 1828800 w 1828800"/>
              <a:gd name="connsiteY4" fmla="*/ 1156533 h 1837345"/>
              <a:gd name="connsiteX5" fmla="*/ 1156533 w 1828800"/>
              <a:gd name="connsiteY5" fmla="*/ 1828800 h 1837345"/>
              <a:gd name="connsiteX6" fmla="*/ 14241 w 1828800"/>
              <a:gd name="connsiteY6" fmla="*/ 1837345 h 1837345"/>
              <a:gd name="connsiteX7" fmla="*/ 0 w 1828800"/>
              <a:gd name="connsiteY7" fmla="*/ 672267 h 1837345"/>
              <a:gd name="connsiteX0" fmla="*/ 2162 w 1830962"/>
              <a:gd name="connsiteY0" fmla="*/ 672267 h 1828800"/>
              <a:gd name="connsiteX1" fmla="*/ 674429 w 1830962"/>
              <a:gd name="connsiteY1" fmla="*/ 0 h 1828800"/>
              <a:gd name="connsiteX2" fmla="*/ 1158695 w 1830962"/>
              <a:gd name="connsiteY2" fmla="*/ 0 h 1828800"/>
              <a:gd name="connsiteX3" fmla="*/ 1830962 w 1830962"/>
              <a:gd name="connsiteY3" fmla="*/ 672267 h 1828800"/>
              <a:gd name="connsiteX4" fmla="*/ 1830962 w 1830962"/>
              <a:gd name="connsiteY4" fmla="*/ 1156533 h 1828800"/>
              <a:gd name="connsiteX5" fmla="*/ 1158695 w 1830962"/>
              <a:gd name="connsiteY5" fmla="*/ 1828800 h 1828800"/>
              <a:gd name="connsiteX6" fmla="*/ 7857 w 1830962"/>
              <a:gd name="connsiteY6" fmla="*/ 1828799 h 1828800"/>
              <a:gd name="connsiteX7" fmla="*/ 2162 w 1830962"/>
              <a:gd name="connsiteY7" fmla="*/ 672267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0962" h="1828800">
                <a:moveTo>
                  <a:pt x="2162" y="672267"/>
                </a:moveTo>
                <a:cubicBezTo>
                  <a:pt x="2162" y="300984"/>
                  <a:pt x="303146" y="0"/>
                  <a:pt x="674429" y="0"/>
                </a:cubicBezTo>
                <a:lnTo>
                  <a:pt x="1158695" y="0"/>
                </a:lnTo>
                <a:cubicBezTo>
                  <a:pt x="1529978" y="0"/>
                  <a:pt x="1830962" y="300984"/>
                  <a:pt x="1830962" y="672267"/>
                </a:cubicBezTo>
                <a:lnTo>
                  <a:pt x="1830962" y="1156533"/>
                </a:lnTo>
                <a:cubicBezTo>
                  <a:pt x="1830962" y="1527816"/>
                  <a:pt x="1529978" y="1828800"/>
                  <a:pt x="1158695" y="1828800"/>
                </a:cubicBezTo>
                <a:lnTo>
                  <a:pt x="7857" y="1828799"/>
                </a:lnTo>
                <a:cubicBezTo>
                  <a:pt x="-5437" y="1815506"/>
                  <a:pt x="2162" y="977067"/>
                  <a:pt x="2162" y="672267"/>
                </a:cubicBezTo>
                <a:close/>
              </a:path>
            </a:pathLst>
          </a:custGeom>
        </p:spPr>
        <p:txBody>
          <a:bodyPr/>
          <a:lstStyle/>
          <a:p>
            <a:endParaRPr lang="en-US"/>
          </a:p>
        </p:txBody>
      </p:sp>
      <p:sp>
        <p:nvSpPr>
          <p:cNvPr id="11" name="Picture Placeholder 8">
            <a:extLst>
              <a:ext uri="{FF2B5EF4-FFF2-40B4-BE49-F238E27FC236}">
                <a16:creationId xmlns:a16="http://schemas.microsoft.com/office/drawing/2014/main" id="{E1A75520-72F1-4C2D-8406-7FEAF579BDC1}"/>
              </a:ext>
            </a:extLst>
          </p:cNvPr>
          <p:cNvSpPr>
            <a:spLocks noGrp="1"/>
          </p:cNvSpPr>
          <p:nvPr>
            <p:ph type="pic" sz="quarter" idx="16"/>
          </p:nvPr>
        </p:nvSpPr>
        <p:spPr>
          <a:xfrm>
            <a:off x="6425610" y="2060829"/>
            <a:ext cx="1830962" cy="1828800"/>
          </a:xfrm>
          <a:custGeom>
            <a:avLst/>
            <a:gdLst>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1156533 h 1828800"/>
              <a:gd name="connsiteX8" fmla="*/ 0 w 1828800"/>
              <a:gd name="connsiteY8" fmla="*/ 672267 h 1828800"/>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672267 h 1828800"/>
              <a:gd name="connsiteX0" fmla="*/ 26758 w 1855558"/>
              <a:gd name="connsiteY0" fmla="*/ 672267 h 1845891"/>
              <a:gd name="connsiteX1" fmla="*/ 699025 w 1855558"/>
              <a:gd name="connsiteY1" fmla="*/ 0 h 1845891"/>
              <a:gd name="connsiteX2" fmla="*/ 1183291 w 1855558"/>
              <a:gd name="connsiteY2" fmla="*/ 0 h 1845891"/>
              <a:gd name="connsiteX3" fmla="*/ 1855558 w 1855558"/>
              <a:gd name="connsiteY3" fmla="*/ 672267 h 1845891"/>
              <a:gd name="connsiteX4" fmla="*/ 1855558 w 1855558"/>
              <a:gd name="connsiteY4" fmla="*/ 1156533 h 1845891"/>
              <a:gd name="connsiteX5" fmla="*/ 1183291 w 1855558"/>
              <a:gd name="connsiteY5" fmla="*/ 1828800 h 1845891"/>
              <a:gd name="connsiteX6" fmla="*/ 117911 w 1855558"/>
              <a:gd name="connsiteY6" fmla="*/ 1845891 h 1845891"/>
              <a:gd name="connsiteX7" fmla="*/ 26758 w 1855558"/>
              <a:gd name="connsiteY7" fmla="*/ 672267 h 1845891"/>
              <a:gd name="connsiteX0" fmla="*/ 0 w 1828800"/>
              <a:gd name="connsiteY0" fmla="*/ 672267 h 1845891"/>
              <a:gd name="connsiteX1" fmla="*/ 672267 w 1828800"/>
              <a:gd name="connsiteY1" fmla="*/ 0 h 1845891"/>
              <a:gd name="connsiteX2" fmla="*/ 1156533 w 1828800"/>
              <a:gd name="connsiteY2" fmla="*/ 0 h 1845891"/>
              <a:gd name="connsiteX3" fmla="*/ 1828800 w 1828800"/>
              <a:gd name="connsiteY3" fmla="*/ 672267 h 1845891"/>
              <a:gd name="connsiteX4" fmla="*/ 1828800 w 1828800"/>
              <a:gd name="connsiteY4" fmla="*/ 1156533 h 1845891"/>
              <a:gd name="connsiteX5" fmla="*/ 1156533 w 1828800"/>
              <a:gd name="connsiteY5" fmla="*/ 1828800 h 1845891"/>
              <a:gd name="connsiteX6" fmla="*/ 91153 w 1828800"/>
              <a:gd name="connsiteY6" fmla="*/ 1845891 h 1845891"/>
              <a:gd name="connsiteX7" fmla="*/ 0 w 1828800"/>
              <a:gd name="connsiteY7" fmla="*/ 672267 h 1845891"/>
              <a:gd name="connsiteX0" fmla="*/ 0 w 1828800"/>
              <a:gd name="connsiteY0" fmla="*/ 672267 h 1837345"/>
              <a:gd name="connsiteX1" fmla="*/ 672267 w 1828800"/>
              <a:gd name="connsiteY1" fmla="*/ 0 h 1837345"/>
              <a:gd name="connsiteX2" fmla="*/ 1156533 w 1828800"/>
              <a:gd name="connsiteY2" fmla="*/ 0 h 1837345"/>
              <a:gd name="connsiteX3" fmla="*/ 1828800 w 1828800"/>
              <a:gd name="connsiteY3" fmla="*/ 672267 h 1837345"/>
              <a:gd name="connsiteX4" fmla="*/ 1828800 w 1828800"/>
              <a:gd name="connsiteY4" fmla="*/ 1156533 h 1837345"/>
              <a:gd name="connsiteX5" fmla="*/ 1156533 w 1828800"/>
              <a:gd name="connsiteY5" fmla="*/ 1828800 h 1837345"/>
              <a:gd name="connsiteX6" fmla="*/ 14241 w 1828800"/>
              <a:gd name="connsiteY6" fmla="*/ 1837345 h 1837345"/>
              <a:gd name="connsiteX7" fmla="*/ 0 w 1828800"/>
              <a:gd name="connsiteY7" fmla="*/ 672267 h 1837345"/>
              <a:gd name="connsiteX0" fmla="*/ 2162 w 1830962"/>
              <a:gd name="connsiteY0" fmla="*/ 672267 h 1828800"/>
              <a:gd name="connsiteX1" fmla="*/ 674429 w 1830962"/>
              <a:gd name="connsiteY1" fmla="*/ 0 h 1828800"/>
              <a:gd name="connsiteX2" fmla="*/ 1158695 w 1830962"/>
              <a:gd name="connsiteY2" fmla="*/ 0 h 1828800"/>
              <a:gd name="connsiteX3" fmla="*/ 1830962 w 1830962"/>
              <a:gd name="connsiteY3" fmla="*/ 672267 h 1828800"/>
              <a:gd name="connsiteX4" fmla="*/ 1830962 w 1830962"/>
              <a:gd name="connsiteY4" fmla="*/ 1156533 h 1828800"/>
              <a:gd name="connsiteX5" fmla="*/ 1158695 w 1830962"/>
              <a:gd name="connsiteY5" fmla="*/ 1828800 h 1828800"/>
              <a:gd name="connsiteX6" fmla="*/ 7857 w 1830962"/>
              <a:gd name="connsiteY6" fmla="*/ 1828799 h 1828800"/>
              <a:gd name="connsiteX7" fmla="*/ 2162 w 1830962"/>
              <a:gd name="connsiteY7" fmla="*/ 672267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0962" h="1828800">
                <a:moveTo>
                  <a:pt x="2162" y="672267"/>
                </a:moveTo>
                <a:cubicBezTo>
                  <a:pt x="2162" y="300984"/>
                  <a:pt x="303146" y="0"/>
                  <a:pt x="674429" y="0"/>
                </a:cubicBezTo>
                <a:lnTo>
                  <a:pt x="1158695" y="0"/>
                </a:lnTo>
                <a:cubicBezTo>
                  <a:pt x="1529978" y="0"/>
                  <a:pt x="1830962" y="300984"/>
                  <a:pt x="1830962" y="672267"/>
                </a:cubicBezTo>
                <a:lnTo>
                  <a:pt x="1830962" y="1156533"/>
                </a:lnTo>
                <a:cubicBezTo>
                  <a:pt x="1830962" y="1527816"/>
                  <a:pt x="1529978" y="1828800"/>
                  <a:pt x="1158695" y="1828800"/>
                </a:cubicBezTo>
                <a:lnTo>
                  <a:pt x="7857" y="1828799"/>
                </a:lnTo>
                <a:cubicBezTo>
                  <a:pt x="-5437" y="1815506"/>
                  <a:pt x="2162" y="977067"/>
                  <a:pt x="2162" y="672267"/>
                </a:cubicBezTo>
                <a:close/>
              </a:path>
            </a:pathLst>
          </a:custGeom>
        </p:spPr>
        <p:txBody>
          <a:bodyPr/>
          <a:lstStyle/>
          <a:p>
            <a:endParaRPr lang="en-US"/>
          </a:p>
        </p:txBody>
      </p:sp>
      <p:sp>
        <p:nvSpPr>
          <p:cNvPr id="12" name="Picture Placeholder 8">
            <a:extLst>
              <a:ext uri="{FF2B5EF4-FFF2-40B4-BE49-F238E27FC236}">
                <a16:creationId xmlns:a16="http://schemas.microsoft.com/office/drawing/2014/main" id="{6E62145C-02A5-4031-B96C-3B294EA56A7B}"/>
              </a:ext>
            </a:extLst>
          </p:cNvPr>
          <p:cNvSpPr>
            <a:spLocks noGrp="1"/>
          </p:cNvSpPr>
          <p:nvPr>
            <p:ph type="pic" sz="quarter" idx="17"/>
          </p:nvPr>
        </p:nvSpPr>
        <p:spPr>
          <a:xfrm>
            <a:off x="8913812" y="2060829"/>
            <a:ext cx="1830962" cy="1828800"/>
          </a:xfrm>
          <a:custGeom>
            <a:avLst/>
            <a:gdLst>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1156533 h 1828800"/>
              <a:gd name="connsiteX8" fmla="*/ 0 w 1828800"/>
              <a:gd name="connsiteY8" fmla="*/ 672267 h 1828800"/>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672267 h 1828800"/>
              <a:gd name="connsiteX0" fmla="*/ 26758 w 1855558"/>
              <a:gd name="connsiteY0" fmla="*/ 672267 h 1845891"/>
              <a:gd name="connsiteX1" fmla="*/ 699025 w 1855558"/>
              <a:gd name="connsiteY1" fmla="*/ 0 h 1845891"/>
              <a:gd name="connsiteX2" fmla="*/ 1183291 w 1855558"/>
              <a:gd name="connsiteY2" fmla="*/ 0 h 1845891"/>
              <a:gd name="connsiteX3" fmla="*/ 1855558 w 1855558"/>
              <a:gd name="connsiteY3" fmla="*/ 672267 h 1845891"/>
              <a:gd name="connsiteX4" fmla="*/ 1855558 w 1855558"/>
              <a:gd name="connsiteY4" fmla="*/ 1156533 h 1845891"/>
              <a:gd name="connsiteX5" fmla="*/ 1183291 w 1855558"/>
              <a:gd name="connsiteY5" fmla="*/ 1828800 h 1845891"/>
              <a:gd name="connsiteX6" fmla="*/ 117911 w 1855558"/>
              <a:gd name="connsiteY6" fmla="*/ 1845891 h 1845891"/>
              <a:gd name="connsiteX7" fmla="*/ 26758 w 1855558"/>
              <a:gd name="connsiteY7" fmla="*/ 672267 h 1845891"/>
              <a:gd name="connsiteX0" fmla="*/ 0 w 1828800"/>
              <a:gd name="connsiteY0" fmla="*/ 672267 h 1845891"/>
              <a:gd name="connsiteX1" fmla="*/ 672267 w 1828800"/>
              <a:gd name="connsiteY1" fmla="*/ 0 h 1845891"/>
              <a:gd name="connsiteX2" fmla="*/ 1156533 w 1828800"/>
              <a:gd name="connsiteY2" fmla="*/ 0 h 1845891"/>
              <a:gd name="connsiteX3" fmla="*/ 1828800 w 1828800"/>
              <a:gd name="connsiteY3" fmla="*/ 672267 h 1845891"/>
              <a:gd name="connsiteX4" fmla="*/ 1828800 w 1828800"/>
              <a:gd name="connsiteY4" fmla="*/ 1156533 h 1845891"/>
              <a:gd name="connsiteX5" fmla="*/ 1156533 w 1828800"/>
              <a:gd name="connsiteY5" fmla="*/ 1828800 h 1845891"/>
              <a:gd name="connsiteX6" fmla="*/ 91153 w 1828800"/>
              <a:gd name="connsiteY6" fmla="*/ 1845891 h 1845891"/>
              <a:gd name="connsiteX7" fmla="*/ 0 w 1828800"/>
              <a:gd name="connsiteY7" fmla="*/ 672267 h 1845891"/>
              <a:gd name="connsiteX0" fmla="*/ 0 w 1828800"/>
              <a:gd name="connsiteY0" fmla="*/ 672267 h 1837345"/>
              <a:gd name="connsiteX1" fmla="*/ 672267 w 1828800"/>
              <a:gd name="connsiteY1" fmla="*/ 0 h 1837345"/>
              <a:gd name="connsiteX2" fmla="*/ 1156533 w 1828800"/>
              <a:gd name="connsiteY2" fmla="*/ 0 h 1837345"/>
              <a:gd name="connsiteX3" fmla="*/ 1828800 w 1828800"/>
              <a:gd name="connsiteY3" fmla="*/ 672267 h 1837345"/>
              <a:gd name="connsiteX4" fmla="*/ 1828800 w 1828800"/>
              <a:gd name="connsiteY4" fmla="*/ 1156533 h 1837345"/>
              <a:gd name="connsiteX5" fmla="*/ 1156533 w 1828800"/>
              <a:gd name="connsiteY5" fmla="*/ 1828800 h 1837345"/>
              <a:gd name="connsiteX6" fmla="*/ 14241 w 1828800"/>
              <a:gd name="connsiteY6" fmla="*/ 1837345 h 1837345"/>
              <a:gd name="connsiteX7" fmla="*/ 0 w 1828800"/>
              <a:gd name="connsiteY7" fmla="*/ 672267 h 1837345"/>
              <a:gd name="connsiteX0" fmla="*/ 2162 w 1830962"/>
              <a:gd name="connsiteY0" fmla="*/ 672267 h 1828800"/>
              <a:gd name="connsiteX1" fmla="*/ 674429 w 1830962"/>
              <a:gd name="connsiteY1" fmla="*/ 0 h 1828800"/>
              <a:gd name="connsiteX2" fmla="*/ 1158695 w 1830962"/>
              <a:gd name="connsiteY2" fmla="*/ 0 h 1828800"/>
              <a:gd name="connsiteX3" fmla="*/ 1830962 w 1830962"/>
              <a:gd name="connsiteY3" fmla="*/ 672267 h 1828800"/>
              <a:gd name="connsiteX4" fmla="*/ 1830962 w 1830962"/>
              <a:gd name="connsiteY4" fmla="*/ 1156533 h 1828800"/>
              <a:gd name="connsiteX5" fmla="*/ 1158695 w 1830962"/>
              <a:gd name="connsiteY5" fmla="*/ 1828800 h 1828800"/>
              <a:gd name="connsiteX6" fmla="*/ 7857 w 1830962"/>
              <a:gd name="connsiteY6" fmla="*/ 1828799 h 1828800"/>
              <a:gd name="connsiteX7" fmla="*/ 2162 w 1830962"/>
              <a:gd name="connsiteY7" fmla="*/ 672267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0962" h="1828800">
                <a:moveTo>
                  <a:pt x="2162" y="672267"/>
                </a:moveTo>
                <a:cubicBezTo>
                  <a:pt x="2162" y="300984"/>
                  <a:pt x="303146" y="0"/>
                  <a:pt x="674429" y="0"/>
                </a:cubicBezTo>
                <a:lnTo>
                  <a:pt x="1158695" y="0"/>
                </a:lnTo>
                <a:cubicBezTo>
                  <a:pt x="1529978" y="0"/>
                  <a:pt x="1830962" y="300984"/>
                  <a:pt x="1830962" y="672267"/>
                </a:cubicBezTo>
                <a:lnTo>
                  <a:pt x="1830962" y="1156533"/>
                </a:lnTo>
                <a:cubicBezTo>
                  <a:pt x="1830962" y="1527816"/>
                  <a:pt x="1529978" y="1828800"/>
                  <a:pt x="1158695" y="1828800"/>
                </a:cubicBezTo>
                <a:lnTo>
                  <a:pt x="7857" y="1828799"/>
                </a:lnTo>
                <a:cubicBezTo>
                  <a:pt x="-5437" y="1815506"/>
                  <a:pt x="2162" y="977067"/>
                  <a:pt x="2162" y="672267"/>
                </a:cubicBezTo>
                <a:close/>
              </a:path>
            </a:pathLst>
          </a:custGeom>
        </p:spPr>
        <p:txBody>
          <a:bodyPr/>
          <a:lstStyle/>
          <a:p>
            <a:endParaRPr lang="en-US"/>
          </a:p>
        </p:txBody>
      </p:sp>
      <p:sp>
        <p:nvSpPr>
          <p:cNvPr id="6" name="Oval 5">
            <a:extLst>
              <a:ext uri="{FF2B5EF4-FFF2-40B4-BE49-F238E27FC236}">
                <a16:creationId xmlns:a16="http://schemas.microsoft.com/office/drawing/2014/main" id="{555CDEBE-9E2D-4F85-9D29-E2CFBD113620}"/>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441C32F-EA4F-48D6-9152-F17EA53EAE47}"/>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7463594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7A9265-1E1D-6E48-BD1F-5616CEA18022}"/>
              </a:ext>
            </a:extLst>
          </p:cNvPr>
          <p:cNvSpPr/>
          <p:nvPr userDrawn="1"/>
        </p:nvSpPr>
        <p:spPr>
          <a:xfrm rot="16200000">
            <a:off x="9795309" y="3165884"/>
            <a:ext cx="4219074" cy="369332"/>
          </a:xfrm>
          <a:prstGeom prst="rect">
            <a:avLst/>
          </a:prstGeom>
        </p:spPr>
        <p:txBody>
          <a:bodyPr wrap="square">
            <a:spAutoFit/>
          </a:bodyPr>
          <a:lstStyle/>
          <a:p>
            <a:pPr marL="0" marR="0" algn="ctr">
              <a:spcBef>
                <a:spcPts val="0"/>
              </a:spcBef>
              <a:spcAft>
                <a:spcPts val="0"/>
              </a:spcAft>
            </a:pPr>
            <a:r>
              <a:rPr lang="en-US" sz="900" b="0" i="0" u="none" strike="noStrike" dirty="0">
                <a:solidFill>
                  <a:schemeClr val="tx1">
                    <a:lumMod val="60000"/>
                    <a:lumOff val="40000"/>
                  </a:schemeClr>
                </a:solidFill>
                <a:effectLst/>
                <a:latin typeface="Calibri" panose="020F0502020204030204" pitchFamily="34" charset="0"/>
              </a:rPr>
              <a:t>Copyright ©2020 by </a:t>
            </a:r>
            <a:r>
              <a:rPr lang="en-US" sz="900" b="1" i="0" u="none" strike="noStrike" dirty="0" err="1">
                <a:solidFill>
                  <a:schemeClr val="tx1">
                    <a:lumMod val="60000"/>
                    <a:lumOff val="40000"/>
                  </a:schemeClr>
                </a:solidFill>
                <a:effectLst/>
                <a:latin typeface="Calibri" panose="020F0502020204030204" pitchFamily="34" charset="0"/>
              </a:rPr>
              <a:t>Viettel</a:t>
            </a:r>
            <a:r>
              <a:rPr lang="en-US" sz="900" b="1" i="0" u="none" strike="noStrike" baseline="0" dirty="0">
                <a:solidFill>
                  <a:schemeClr val="tx1">
                    <a:lumMod val="60000"/>
                    <a:lumOff val="40000"/>
                  </a:schemeClr>
                </a:solidFill>
                <a:effectLst/>
                <a:latin typeface="Calibri" panose="020F0502020204030204" pitchFamily="34" charset="0"/>
              </a:rPr>
              <a:t> </a:t>
            </a:r>
            <a:r>
              <a:rPr lang="en-US" sz="900" b="1" i="0" u="none" strike="noStrike" dirty="0">
                <a:solidFill>
                  <a:schemeClr val="tx1">
                    <a:lumMod val="60000"/>
                    <a:lumOff val="40000"/>
                  </a:schemeClr>
                </a:solidFill>
                <a:effectLst/>
                <a:latin typeface="Calibri" panose="020F0502020204030204" pitchFamily="34" charset="0"/>
              </a:rPr>
              <a:t>Data Governance</a:t>
            </a:r>
            <a:r>
              <a:rPr lang="en-US" sz="900" b="1" i="0" u="none" strike="noStrike" baseline="0" dirty="0">
                <a:solidFill>
                  <a:schemeClr val="tx1">
                    <a:lumMod val="60000"/>
                    <a:lumOff val="40000"/>
                  </a:schemeClr>
                </a:solidFill>
                <a:effectLst/>
                <a:latin typeface="Calibri" panose="020F0502020204030204" pitchFamily="34" charset="0"/>
              </a:rPr>
              <a:t> Department</a:t>
            </a:r>
            <a:r>
              <a:rPr lang="en-US" sz="900" b="0" i="0" u="none" strike="noStrike" dirty="0">
                <a:solidFill>
                  <a:schemeClr val="tx1">
                    <a:lumMod val="60000"/>
                    <a:lumOff val="40000"/>
                  </a:schemeClr>
                </a:solidFill>
                <a:effectLst/>
                <a:latin typeface="Calibri" panose="020F0502020204030204" pitchFamily="34" charset="0"/>
              </a:rPr>
              <a:t> </a:t>
            </a:r>
          </a:p>
          <a:p>
            <a:pPr marL="0" marR="0" algn="ctr">
              <a:spcBef>
                <a:spcPts val="0"/>
              </a:spcBef>
              <a:spcAft>
                <a:spcPts val="0"/>
              </a:spcAft>
            </a:pPr>
            <a:r>
              <a:rPr lang="en-US" sz="900" b="0" i="0" u="none" strike="noStrike" dirty="0" err="1">
                <a:solidFill>
                  <a:schemeClr val="tx1">
                    <a:lumMod val="60000"/>
                    <a:lumOff val="40000"/>
                  </a:schemeClr>
                </a:solidFill>
                <a:effectLst/>
                <a:latin typeface="Calibri" panose="020F0502020204030204" pitchFamily="34" charset="0"/>
              </a:rPr>
              <a:t>Bản</a:t>
            </a:r>
            <a:r>
              <a:rPr lang="en-US" sz="900" b="0" i="0" u="none" strike="noStrike" dirty="0">
                <a:solidFill>
                  <a:schemeClr val="tx1">
                    <a:lumMod val="60000"/>
                    <a:lumOff val="40000"/>
                  </a:schemeClr>
                </a:solidFill>
                <a:effectLst/>
                <a:latin typeface="Calibri" panose="020F0502020204030204" pitchFamily="34" charset="0"/>
              </a:rPr>
              <a:t> </a:t>
            </a:r>
            <a:r>
              <a:rPr lang="en-US" sz="900" b="0" i="0" u="none" strike="noStrike" dirty="0" err="1">
                <a:solidFill>
                  <a:schemeClr val="tx1">
                    <a:lumMod val="60000"/>
                    <a:lumOff val="40000"/>
                  </a:schemeClr>
                </a:solidFill>
                <a:effectLst/>
                <a:latin typeface="Calibri" panose="020F0502020204030204" pitchFamily="34" charset="0"/>
              </a:rPr>
              <a:t>quyền</a:t>
            </a:r>
            <a:r>
              <a:rPr lang="en-US" sz="900" b="0" i="0" u="none" strike="noStrike" dirty="0">
                <a:solidFill>
                  <a:schemeClr val="tx1">
                    <a:lumMod val="60000"/>
                    <a:lumOff val="40000"/>
                  </a:schemeClr>
                </a:solidFill>
                <a:effectLst/>
                <a:latin typeface="Calibri" panose="020F0502020204030204" pitchFamily="34" charset="0"/>
              </a:rPr>
              <a:t> ©2021 </a:t>
            </a:r>
            <a:r>
              <a:rPr lang="en-US" sz="900" b="0" i="0" u="none" strike="noStrike" dirty="0" err="1">
                <a:solidFill>
                  <a:schemeClr val="tx1">
                    <a:lumMod val="60000"/>
                    <a:lumOff val="40000"/>
                  </a:schemeClr>
                </a:solidFill>
                <a:effectLst/>
                <a:latin typeface="Calibri" panose="020F0502020204030204" pitchFamily="34" charset="0"/>
              </a:rPr>
              <a:t>bởi</a:t>
            </a:r>
            <a:r>
              <a:rPr lang="en-US" sz="900" b="0" i="0" u="none" strike="noStrike" dirty="0">
                <a:solidFill>
                  <a:schemeClr val="tx1">
                    <a:lumMod val="60000"/>
                    <a:lumOff val="40000"/>
                  </a:schemeClr>
                </a:solidFill>
                <a:effectLst/>
                <a:latin typeface="Calibri" panose="020F0502020204030204" pitchFamily="34" charset="0"/>
              </a:rPr>
              <a:t> </a:t>
            </a:r>
            <a:r>
              <a:rPr lang="en-US" sz="900" b="1" i="0" u="none" strike="noStrike" dirty="0">
                <a:solidFill>
                  <a:schemeClr val="tx1">
                    <a:lumMod val="60000"/>
                    <a:lumOff val="40000"/>
                  </a:schemeClr>
                </a:solidFill>
                <a:effectLst/>
                <a:latin typeface="Calibri" panose="020F0502020204030204" pitchFamily="34" charset="0"/>
              </a:rPr>
              <a:t>Ban</a:t>
            </a:r>
            <a:r>
              <a:rPr lang="en-US" sz="900" b="1" i="0" u="none" strike="noStrike" baseline="0" dirty="0">
                <a:solidFill>
                  <a:schemeClr val="tx1">
                    <a:lumMod val="60000"/>
                    <a:lumOff val="40000"/>
                  </a:schemeClr>
                </a:solidFill>
                <a:effectLst/>
                <a:latin typeface="Calibri" panose="020F0502020204030204" pitchFamily="34" charset="0"/>
              </a:rPr>
              <a:t> </a:t>
            </a:r>
            <a:r>
              <a:rPr lang="en-US" sz="900" b="1" i="0" u="none" strike="noStrike" baseline="0" dirty="0" err="1">
                <a:solidFill>
                  <a:schemeClr val="tx1">
                    <a:lumMod val="60000"/>
                    <a:lumOff val="40000"/>
                  </a:schemeClr>
                </a:solidFill>
                <a:effectLst/>
                <a:latin typeface="Calibri" panose="020F0502020204030204" pitchFamily="34" charset="0"/>
              </a:rPr>
              <a:t>Quản</a:t>
            </a:r>
            <a:r>
              <a:rPr lang="en-US" sz="900" b="1" i="0" u="none" strike="noStrike" baseline="0" dirty="0">
                <a:solidFill>
                  <a:schemeClr val="tx1">
                    <a:lumMod val="60000"/>
                    <a:lumOff val="40000"/>
                  </a:schemeClr>
                </a:solidFill>
                <a:effectLst/>
                <a:latin typeface="Calibri" panose="020F0502020204030204" pitchFamily="34" charset="0"/>
              </a:rPr>
              <a:t> </a:t>
            </a:r>
            <a:r>
              <a:rPr lang="en-US" sz="900" b="1" i="0" u="none" strike="noStrike" baseline="0" dirty="0" err="1">
                <a:solidFill>
                  <a:schemeClr val="tx1">
                    <a:lumMod val="60000"/>
                    <a:lumOff val="40000"/>
                  </a:schemeClr>
                </a:solidFill>
                <a:effectLst/>
                <a:latin typeface="Calibri" panose="020F0502020204030204" pitchFamily="34" charset="0"/>
              </a:rPr>
              <a:t>trị</a:t>
            </a:r>
            <a:r>
              <a:rPr lang="en-US" sz="900" b="1" i="0" u="none" strike="noStrike" baseline="0" dirty="0">
                <a:solidFill>
                  <a:schemeClr val="tx1">
                    <a:lumMod val="60000"/>
                    <a:lumOff val="40000"/>
                  </a:schemeClr>
                </a:solidFill>
                <a:effectLst/>
                <a:latin typeface="Calibri" panose="020F0502020204030204" pitchFamily="34" charset="0"/>
              </a:rPr>
              <a:t> </a:t>
            </a:r>
            <a:r>
              <a:rPr lang="en-US" sz="900" b="1" i="0" u="none" strike="noStrike" baseline="0" dirty="0" err="1">
                <a:solidFill>
                  <a:schemeClr val="tx1">
                    <a:lumMod val="60000"/>
                    <a:lumOff val="40000"/>
                  </a:schemeClr>
                </a:solidFill>
                <a:effectLst/>
                <a:latin typeface="Calibri" panose="020F0502020204030204" pitchFamily="34" charset="0"/>
              </a:rPr>
              <a:t>dữ</a:t>
            </a:r>
            <a:r>
              <a:rPr lang="en-US" sz="900" b="1" i="0" u="none" strike="noStrike" baseline="0" dirty="0">
                <a:solidFill>
                  <a:schemeClr val="tx1">
                    <a:lumMod val="60000"/>
                    <a:lumOff val="40000"/>
                  </a:schemeClr>
                </a:solidFill>
                <a:effectLst/>
                <a:latin typeface="Calibri" panose="020F0502020204030204" pitchFamily="34" charset="0"/>
              </a:rPr>
              <a:t> </a:t>
            </a:r>
            <a:r>
              <a:rPr lang="en-US" sz="900" b="1" i="0" u="none" strike="noStrike" baseline="0" dirty="0" err="1">
                <a:solidFill>
                  <a:schemeClr val="tx1">
                    <a:lumMod val="60000"/>
                    <a:lumOff val="40000"/>
                  </a:schemeClr>
                </a:solidFill>
                <a:effectLst/>
                <a:latin typeface="Calibri" panose="020F0502020204030204" pitchFamily="34" charset="0"/>
              </a:rPr>
              <a:t>liệu</a:t>
            </a:r>
            <a:r>
              <a:rPr lang="en-US" sz="900" b="1" i="0" u="none" strike="noStrike" baseline="0" dirty="0">
                <a:solidFill>
                  <a:schemeClr val="tx1">
                    <a:lumMod val="60000"/>
                    <a:lumOff val="40000"/>
                  </a:schemeClr>
                </a:solidFill>
                <a:effectLst/>
                <a:latin typeface="Calibri" panose="020F0502020204030204" pitchFamily="34" charset="0"/>
              </a:rPr>
              <a:t> Viettel</a:t>
            </a:r>
            <a:endParaRPr lang="en-US" sz="900" b="0" i="0" u="none" strike="noStrike" dirty="0">
              <a:solidFill>
                <a:schemeClr val="tx1">
                  <a:lumMod val="60000"/>
                  <a:lumOff val="40000"/>
                </a:schemeClr>
              </a:solidFill>
              <a:effectLst/>
              <a:latin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803" r:id="rId1"/>
    <p:sldLayoutId id="2147483838"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 id="2147483819" r:id="rId18"/>
    <p:sldLayoutId id="2147483820" r:id="rId19"/>
    <p:sldLayoutId id="2147483821" r:id="rId20"/>
    <p:sldLayoutId id="2147483926" r:id="rId21"/>
    <p:sldLayoutId id="2147483925" r:id="rId22"/>
    <p:sldLayoutId id="2147483825" r:id="rId23"/>
    <p:sldLayoutId id="2147483831" r:id="rId24"/>
    <p:sldLayoutId id="2147483839" r:id="rId25"/>
    <p:sldLayoutId id="2147483833" r:id="rId26"/>
    <p:sldLayoutId id="2147483834" r:id="rId27"/>
    <p:sldLayoutId id="2147483836" r:id="rId28"/>
    <p:sldLayoutId id="2147483837" r:id="rId29"/>
    <p:sldLayoutId id="2147483841" r:id="rId30"/>
    <p:sldLayoutId id="2147483842" r:id="rId31"/>
    <p:sldLayoutId id="2147483923" r:id="rId32"/>
    <p:sldLayoutId id="2147483845" r:id="rId33"/>
    <p:sldLayoutId id="2147483846" r:id="rId34"/>
    <p:sldLayoutId id="2147483870" r:id="rId35"/>
    <p:sldLayoutId id="2147483875" r:id="rId36"/>
    <p:sldLayoutId id="2147483924" r:id="rId37"/>
    <p:sldLayoutId id="2147483884" r:id="rId38"/>
    <p:sldLayoutId id="2147483886" r:id="rId39"/>
    <p:sldLayoutId id="2147483892" r:id="rId40"/>
    <p:sldLayoutId id="2147483894" r:id="rId41"/>
    <p:sldLayoutId id="2147483898" r:id="rId42"/>
    <p:sldLayoutId id="2147483899" r:id="rId43"/>
    <p:sldLayoutId id="2147483901" r:id="rId44"/>
    <p:sldLayoutId id="2147483904" r:id="rId45"/>
    <p:sldLayoutId id="2147483906" r:id="rId46"/>
    <p:sldLayoutId id="2147483907" r:id="rId47"/>
    <p:sldLayoutId id="2147483908" r:id="rId48"/>
    <p:sldLayoutId id="2147483917" r:id="rId49"/>
    <p:sldLayoutId id="2147483918" r:id="rId50"/>
    <p:sldLayoutId id="2147483919" r:id="rId51"/>
    <p:sldLayoutId id="2147483920" r:id="rId52"/>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Lato Black" pitchFamily="34" charset="0"/>
        </a:defRPr>
      </a:lvl2pPr>
      <a:lvl3pPr algn="l" rtl="0" eaLnBrk="0" fontAlgn="base" hangingPunct="0">
        <a:lnSpc>
          <a:spcPct val="90000"/>
        </a:lnSpc>
        <a:spcBef>
          <a:spcPct val="0"/>
        </a:spcBef>
        <a:spcAft>
          <a:spcPct val="0"/>
        </a:spcAft>
        <a:defRPr sz="4400">
          <a:solidFill>
            <a:schemeClr val="tx1"/>
          </a:solidFill>
          <a:latin typeface="Lato Black" pitchFamily="34" charset="0"/>
        </a:defRPr>
      </a:lvl3pPr>
      <a:lvl4pPr algn="l" rtl="0" eaLnBrk="0" fontAlgn="base" hangingPunct="0">
        <a:lnSpc>
          <a:spcPct val="90000"/>
        </a:lnSpc>
        <a:spcBef>
          <a:spcPct val="0"/>
        </a:spcBef>
        <a:spcAft>
          <a:spcPct val="0"/>
        </a:spcAft>
        <a:defRPr sz="4400">
          <a:solidFill>
            <a:schemeClr val="tx1"/>
          </a:solidFill>
          <a:latin typeface="Lato Black" pitchFamily="34" charset="0"/>
        </a:defRPr>
      </a:lvl4pPr>
      <a:lvl5pPr algn="l" rtl="0" eaLnBrk="0" fontAlgn="base" hangingPunct="0">
        <a:lnSpc>
          <a:spcPct val="90000"/>
        </a:lnSpc>
        <a:spcBef>
          <a:spcPct val="0"/>
        </a:spcBef>
        <a:spcAft>
          <a:spcPct val="0"/>
        </a:spcAft>
        <a:defRPr sz="4400">
          <a:solidFill>
            <a:schemeClr val="tx1"/>
          </a:solidFill>
          <a:latin typeface="Lato Black" pitchFamily="34" charset="0"/>
        </a:defRPr>
      </a:lvl5pPr>
      <a:lvl6pPr marL="457200" algn="l" rtl="0" fontAlgn="base">
        <a:lnSpc>
          <a:spcPct val="90000"/>
        </a:lnSpc>
        <a:spcBef>
          <a:spcPct val="0"/>
        </a:spcBef>
        <a:spcAft>
          <a:spcPct val="0"/>
        </a:spcAft>
        <a:defRPr sz="4400">
          <a:solidFill>
            <a:schemeClr val="tx1"/>
          </a:solidFill>
          <a:latin typeface="Lato Black" pitchFamily="34" charset="0"/>
        </a:defRPr>
      </a:lvl6pPr>
      <a:lvl7pPr marL="914400" algn="l" rtl="0" fontAlgn="base">
        <a:lnSpc>
          <a:spcPct val="90000"/>
        </a:lnSpc>
        <a:spcBef>
          <a:spcPct val="0"/>
        </a:spcBef>
        <a:spcAft>
          <a:spcPct val="0"/>
        </a:spcAft>
        <a:defRPr sz="4400">
          <a:solidFill>
            <a:schemeClr val="tx1"/>
          </a:solidFill>
          <a:latin typeface="Lato Black" pitchFamily="34" charset="0"/>
        </a:defRPr>
      </a:lvl7pPr>
      <a:lvl8pPr marL="1371600" algn="l" rtl="0" fontAlgn="base">
        <a:lnSpc>
          <a:spcPct val="90000"/>
        </a:lnSpc>
        <a:spcBef>
          <a:spcPct val="0"/>
        </a:spcBef>
        <a:spcAft>
          <a:spcPct val="0"/>
        </a:spcAft>
        <a:defRPr sz="4400">
          <a:solidFill>
            <a:schemeClr val="tx1"/>
          </a:solidFill>
          <a:latin typeface="Lato Black" pitchFamily="34" charset="0"/>
        </a:defRPr>
      </a:lvl8pPr>
      <a:lvl9pPr marL="1828800" algn="l" rtl="0" fontAlgn="base">
        <a:lnSpc>
          <a:spcPct val="90000"/>
        </a:lnSpc>
        <a:spcBef>
          <a:spcPct val="0"/>
        </a:spcBef>
        <a:spcAft>
          <a:spcPct val="0"/>
        </a:spcAft>
        <a:defRPr sz="4400">
          <a:solidFill>
            <a:schemeClr val="tx1"/>
          </a:solidFill>
          <a:latin typeface="Lato Black"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3.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image" Target="../media/image76.png"/></Relationships>
</file>

<file path=ppt/slides/_rels/slide3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5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5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99.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5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1.xml"/><Relationship Id="rId6" Type="http://schemas.openxmlformats.org/officeDocument/2006/relationships/image" Target="../media/image11.png"/><Relationship Id="rId5" Type="http://schemas.openxmlformats.org/officeDocument/2006/relationships/customXml" Target="../ink/ink1.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02.png"/><Relationship Id="rId1" Type="http://schemas.openxmlformats.org/officeDocument/2006/relationships/slideLayout" Target="../slideLayouts/slideLayout1.xml"/><Relationship Id="rId4" Type="http://schemas.openxmlformats.org/officeDocument/2006/relationships/image" Target="../media/image103.png"/></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6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6.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3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A45D324-4786-4A6A-82C8-E111EE52649B}"/>
              </a:ext>
            </a:extLst>
          </p:cNvPr>
          <p:cNvSpPr>
            <a:spLocks noGrp="1"/>
          </p:cNvSpPr>
          <p:nvPr>
            <p:ph type="body" sz="quarter" idx="12"/>
          </p:nvPr>
        </p:nvSpPr>
        <p:spPr>
          <a:xfrm>
            <a:off x="7263442" y="4468482"/>
            <a:ext cx="4002656" cy="1026545"/>
          </a:xfrm>
        </p:spPr>
        <p:txBody>
          <a:bodyPr>
            <a:normAutofit/>
          </a:bodyPr>
          <a:lstStyle/>
          <a:p>
            <a:pPr lvl="1"/>
            <a:r>
              <a:rPr lang="en-US" sz="1600" b="1">
                <a:latin typeface="Times New Roman" panose="02020603050405020304" pitchFamily="18" charset="0"/>
                <a:cs typeface="Times New Roman" panose="02020603050405020304" pitchFamily="18" charset="0"/>
              </a:rPr>
              <a:t>LÊ PHƯỚC CƯỜNG</a:t>
            </a:r>
          </a:p>
          <a:p>
            <a:pPr lvl="1"/>
            <a:endParaRPr lang="en-US" sz="1600" b="1">
              <a:latin typeface="Times New Roman" panose="02020603050405020304" pitchFamily="18" charset="0"/>
              <a:cs typeface="Times New Roman" panose="02020603050405020304" pitchFamily="18" charset="0"/>
            </a:endParaRPr>
          </a:p>
          <a:p>
            <a:pPr lvl="1"/>
            <a:r>
              <a:rPr lang="en-US" sz="1600" b="1">
                <a:latin typeface="Times New Roman" panose="02020603050405020304" pitchFamily="18" charset="0"/>
                <a:cs typeface="Times New Roman" panose="02020603050405020304" pitchFamily="18" charset="0"/>
              </a:rPr>
              <a:t>Mentor: ỨNG KIM PHƯỢNG</a:t>
            </a:r>
            <a:endParaRPr lang="en-US" sz="1600" b="1" dirty="0">
              <a:latin typeface="Times New Roman" panose="02020603050405020304" pitchFamily="18" charset="0"/>
              <a:cs typeface="Times New Roman" panose="02020603050405020304" pitchFamily="18" charset="0"/>
            </a:endParaRPr>
          </a:p>
        </p:txBody>
      </p:sp>
      <p:sp>
        <p:nvSpPr>
          <p:cNvPr id="7" name="Title 6">
            <a:extLst>
              <a:ext uri="{FF2B5EF4-FFF2-40B4-BE49-F238E27FC236}">
                <a16:creationId xmlns:a16="http://schemas.microsoft.com/office/drawing/2014/main" id="{DCAC3F87-04E4-4AC3-BFE6-7930A35061A2}"/>
              </a:ext>
            </a:extLst>
          </p:cNvPr>
          <p:cNvSpPr>
            <a:spLocks noGrp="1"/>
          </p:cNvSpPr>
          <p:nvPr>
            <p:ph type="ctrTitle"/>
          </p:nvPr>
        </p:nvSpPr>
        <p:spPr>
          <a:xfrm>
            <a:off x="6305909" y="1875098"/>
            <a:ext cx="5305245" cy="2317831"/>
          </a:xfrm>
        </p:spPr>
        <p:txBody>
          <a:bodyPr/>
          <a:lstStyle/>
          <a:p>
            <a:r>
              <a:rPr lang="en-US" sz="6600"/>
              <a:t>CUSTOMERS CHURN ANALYSIS</a:t>
            </a:r>
            <a:endParaRPr lang="en-US" sz="6600" dirty="0">
              <a:cs typeface="Calibri"/>
            </a:endParaRPr>
          </a:p>
        </p:txBody>
      </p:sp>
    </p:spTree>
    <p:extLst>
      <p:ext uri="{BB962C8B-B14F-4D97-AF65-F5344CB8AC3E}">
        <p14:creationId xmlns:p14="http://schemas.microsoft.com/office/powerpoint/2010/main" val="2774824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723101" y="2659559"/>
            <a:ext cx="5468900" cy="1538883"/>
          </a:xfrm>
          <a:prstGeom prst="rect">
            <a:avLst/>
          </a:prstGeom>
        </p:spPr>
        <p:txBody>
          <a:bodyPr wrap="square" lIns="0" tIns="0" rIns="0" bIns="0" anchor="t" anchorCtr="0">
            <a:spAutoFit/>
          </a:bodyPr>
          <a:lstStyle>
            <a:lvl1pPr algn="l" defTabSz="1828800" rtl="0" eaLnBrk="1" latinLnBrk="0" hangingPunct="1">
              <a:lnSpc>
                <a:spcPct val="90000"/>
              </a:lnSpc>
              <a:spcBef>
                <a:spcPct val="0"/>
              </a:spcBef>
              <a:buNone/>
              <a:defRPr sz="7200" b="1" kern="120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00000"/>
              </a:lnSpc>
            </a:pPr>
            <a:r>
              <a:rPr lang="en-US" sz="5000">
                <a:solidFill>
                  <a:schemeClr val="bg1"/>
                </a:solidFill>
              </a:rPr>
              <a:t>04 – Trực quan hóa dữ liệu</a:t>
            </a:r>
            <a:endParaRPr lang="en-US" sz="5000" dirty="0">
              <a:solidFill>
                <a:schemeClr val="bg1"/>
              </a:solidFill>
            </a:endParaRPr>
          </a:p>
        </p:txBody>
      </p:sp>
      <p:grpSp>
        <p:nvGrpSpPr>
          <p:cNvPr id="7" name="Group 6"/>
          <p:cNvGrpSpPr/>
          <p:nvPr/>
        </p:nvGrpSpPr>
        <p:grpSpPr>
          <a:xfrm>
            <a:off x="5670958" y="3000050"/>
            <a:ext cx="838200" cy="76200"/>
            <a:chOff x="3244850" y="3002280"/>
            <a:chExt cx="1752600" cy="152400"/>
          </a:xfrm>
          <a:solidFill>
            <a:schemeClr val="accent3"/>
          </a:solidFill>
        </p:grpSpPr>
        <p:sp>
          <p:nvSpPr>
            <p:cNvPr id="8" name="Rectangle 7"/>
            <p:cNvSpPr/>
            <p:nvPr/>
          </p:nvSpPr>
          <p:spPr>
            <a:xfrm>
              <a:off x="4121150" y="3002280"/>
              <a:ext cx="8763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244850" y="3002280"/>
              <a:ext cx="876300" cy="152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60008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38D819E-E73C-E221-8026-DD7F1A6126F1}"/>
              </a:ext>
            </a:extLst>
          </p:cNvPr>
          <p:cNvPicPr>
            <a:picLocks noChangeAspect="1"/>
          </p:cNvPicPr>
          <p:nvPr/>
        </p:nvPicPr>
        <p:blipFill>
          <a:blip r:embed="rId2"/>
          <a:stretch>
            <a:fillRect/>
          </a:stretch>
        </p:blipFill>
        <p:spPr>
          <a:xfrm>
            <a:off x="1122684" y="1041633"/>
            <a:ext cx="4302743" cy="3154810"/>
          </a:xfrm>
          <a:prstGeom prst="rect">
            <a:avLst/>
          </a:prstGeom>
        </p:spPr>
      </p:pic>
      <p:pic>
        <p:nvPicPr>
          <p:cNvPr id="13" name="Picture 12">
            <a:extLst>
              <a:ext uri="{FF2B5EF4-FFF2-40B4-BE49-F238E27FC236}">
                <a16:creationId xmlns:a16="http://schemas.microsoft.com/office/drawing/2014/main" id="{2264A362-B638-BD73-580E-7D26191AA105}"/>
              </a:ext>
            </a:extLst>
          </p:cNvPr>
          <p:cNvPicPr>
            <a:picLocks noChangeAspect="1"/>
          </p:cNvPicPr>
          <p:nvPr/>
        </p:nvPicPr>
        <p:blipFill>
          <a:blip r:embed="rId3"/>
          <a:stretch>
            <a:fillRect/>
          </a:stretch>
        </p:blipFill>
        <p:spPr>
          <a:xfrm>
            <a:off x="601504" y="4390182"/>
            <a:ext cx="5494496" cy="624894"/>
          </a:xfrm>
          <a:prstGeom prst="rect">
            <a:avLst/>
          </a:prstGeom>
        </p:spPr>
      </p:pic>
      <p:pic>
        <p:nvPicPr>
          <p:cNvPr id="24" name="Picture 23">
            <a:extLst>
              <a:ext uri="{FF2B5EF4-FFF2-40B4-BE49-F238E27FC236}">
                <a16:creationId xmlns:a16="http://schemas.microsoft.com/office/drawing/2014/main" id="{AE183705-8169-7F43-EFC3-15BB6F734B87}"/>
              </a:ext>
            </a:extLst>
          </p:cNvPr>
          <p:cNvPicPr>
            <a:picLocks noChangeAspect="1"/>
          </p:cNvPicPr>
          <p:nvPr/>
        </p:nvPicPr>
        <p:blipFill>
          <a:blip r:embed="rId4"/>
          <a:stretch>
            <a:fillRect/>
          </a:stretch>
        </p:blipFill>
        <p:spPr>
          <a:xfrm>
            <a:off x="7280744" y="350930"/>
            <a:ext cx="2532727" cy="6224850"/>
          </a:xfrm>
          <a:prstGeom prst="rect">
            <a:avLst/>
          </a:prstGeom>
        </p:spPr>
      </p:pic>
      <p:sp>
        <p:nvSpPr>
          <p:cNvPr id="26" name="Rectangle 25">
            <a:extLst>
              <a:ext uri="{FF2B5EF4-FFF2-40B4-BE49-F238E27FC236}">
                <a16:creationId xmlns:a16="http://schemas.microsoft.com/office/drawing/2014/main" id="{B319A846-D755-C15E-1B82-6B0154A2F2DE}"/>
              </a:ext>
            </a:extLst>
          </p:cNvPr>
          <p:cNvSpPr/>
          <p:nvPr/>
        </p:nvSpPr>
        <p:spPr>
          <a:xfrm>
            <a:off x="8213271" y="2808514"/>
            <a:ext cx="1526722" cy="144507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inVertic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barn(inVertical)">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F3AEA51-1AD5-4C1B-2AA0-BB9131475676}"/>
              </a:ext>
            </a:extLst>
          </p:cNvPr>
          <p:cNvSpPr txBox="1"/>
          <p:nvPr/>
        </p:nvSpPr>
        <p:spPr>
          <a:xfrm>
            <a:off x="457200" y="408214"/>
            <a:ext cx="1387928"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Gender</a:t>
            </a:r>
          </a:p>
        </p:txBody>
      </p:sp>
      <p:pic>
        <p:nvPicPr>
          <p:cNvPr id="18" name="Picture 17">
            <a:extLst>
              <a:ext uri="{FF2B5EF4-FFF2-40B4-BE49-F238E27FC236}">
                <a16:creationId xmlns:a16="http://schemas.microsoft.com/office/drawing/2014/main" id="{A5344C60-519B-322B-5B5D-19DF9783793C}"/>
              </a:ext>
            </a:extLst>
          </p:cNvPr>
          <p:cNvPicPr>
            <a:picLocks noChangeAspect="1"/>
          </p:cNvPicPr>
          <p:nvPr/>
        </p:nvPicPr>
        <p:blipFill>
          <a:blip r:embed="rId2"/>
          <a:stretch>
            <a:fillRect/>
          </a:stretch>
        </p:blipFill>
        <p:spPr>
          <a:xfrm>
            <a:off x="6891379" y="468599"/>
            <a:ext cx="3305044" cy="1252718"/>
          </a:xfrm>
          <a:prstGeom prst="rect">
            <a:avLst/>
          </a:prstGeom>
        </p:spPr>
      </p:pic>
      <p:pic>
        <p:nvPicPr>
          <p:cNvPr id="27" name="Picture 26">
            <a:extLst>
              <a:ext uri="{FF2B5EF4-FFF2-40B4-BE49-F238E27FC236}">
                <a16:creationId xmlns:a16="http://schemas.microsoft.com/office/drawing/2014/main" id="{DFA37339-EFF1-B38F-3959-9C15CEFD6D56}"/>
              </a:ext>
            </a:extLst>
          </p:cNvPr>
          <p:cNvPicPr>
            <a:picLocks noChangeAspect="1"/>
          </p:cNvPicPr>
          <p:nvPr/>
        </p:nvPicPr>
        <p:blipFill>
          <a:blip r:embed="rId3"/>
          <a:stretch>
            <a:fillRect/>
          </a:stretch>
        </p:blipFill>
        <p:spPr>
          <a:xfrm>
            <a:off x="6017277" y="2049182"/>
            <a:ext cx="5716580" cy="4515520"/>
          </a:xfrm>
          <a:prstGeom prst="rect">
            <a:avLst/>
          </a:prstGeom>
        </p:spPr>
      </p:pic>
      <p:pic>
        <p:nvPicPr>
          <p:cNvPr id="3" name="Picture 2">
            <a:extLst>
              <a:ext uri="{FF2B5EF4-FFF2-40B4-BE49-F238E27FC236}">
                <a16:creationId xmlns:a16="http://schemas.microsoft.com/office/drawing/2014/main" id="{519ACD26-7B9C-6DF6-1AFC-7AAF7EEF505C}"/>
              </a:ext>
            </a:extLst>
          </p:cNvPr>
          <p:cNvPicPr>
            <a:picLocks noChangeAspect="1"/>
          </p:cNvPicPr>
          <p:nvPr/>
        </p:nvPicPr>
        <p:blipFill>
          <a:blip r:embed="rId4"/>
          <a:stretch>
            <a:fillRect/>
          </a:stretch>
        </p:blipFill>
        <p:spPr>
          <a:xfrm>
            <a:off x="599138" y="1798955"/>
            <a:ext cx="5418139" cy="4118766"/>
          </a:xfrm>
          <a:prstGeom prst="rect">
            <a:avLst/>
          </a:prstGeom>
        </p:spPr>
      </p:pic>
    </p:spTree>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455FEE-FB3C-6409-65C9-DA3A9ECC719E}"/>
              </a:ext>
            </a:extLst>
          </p:cNvPr>
          <p:cNvSpPr/>
          <p:nvPr/>
        </p:nvSpPr>
        <p:spPr>
          <a:xfrm>
            <a:off x="4457700" y="228600"/>
            <a:ext cx="3388179" cy="3200400"/>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E332F0DC-2D59-FB0C-B812-6B3AC1A9C7BD}"/>
              </a:ext>
            </a:extLst>
          </p:cNvPr>
          <p:cNvSpPr txBox="1"/>
          <p:nvPr/>
        </p:nvSpPr>
        <p:spPr>
          <a:xfrm>
            <a:off x="457199" y="408214"/>
            <a:ext cx="2441121"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SeniorCitizen</a:t>
            </a:r>
          </a:p>
        </p:txBody>
      </p:sp>
      <p:pic>
        <p:nvPicPr>
          <p:cNvPr id="3" name="Picture 2">
            <a:extLst>
              <a:ext uri="{FF2B5EF4-FFF2-40B4-BE49-F238E27FC236}">
                <a16:creationId xmlns:a16="http://schemas.microsoft.com/office/drawing/2014/main" id="{28142BA3-60BE-5A12-87AD-0286491838CE}"/>
              </a:ext>
            </a:extLst>
          </p:cNvPr>
          <p:cNvPicPr>
            <a:picLocks noChangeAspect="1"/>
          </p:cNvPicPr>
          <p:nvPr/>
        </p:nvPicPr>
        <p:blipFill>
          <a:blip r:embed="rId2"/>
          <a:stretch>
            <a:fillRect/>
          </a:stretch>
        </p:blipFill>
        <p:spPr>
          <a:xfrm>
            <a:off x="892755" y="1248001"/>
            <a:ext cx="6646732" cy="5019565"/>
          </a:xfrm>
          <a:prstGeom prst="rect">
            <a:avLst/>
          </a:prstGeom>
        </p:spPr>
      </p:pic>
      <p:sp>
        <p:nvSpPr>
          <p:cNvPr id="6" name="TextBox 5">
            <a:extLst>
              <a:ext uri="{FF2B5EF4-FFF2-40B4-BE49-F238E27FC236}">
                <a16:creationId xmlns:a16="http://schemas.microsoft.com/office/drawing/2014/main" id="{3780BD2D-5D7E-8D87-C88C-C4D5CA6CCB10}"/>
              </a:ext>
            </a:extLst>
          </p:cNvPr>
          <p:cNvSpPr txBox="1"/>
          <p:nvPr/>
        </p:nvSpPr>
        <p:spPr>
          <a:xfrm>
            <a:off x="7334201" y="1828800"/>
            <a:ext cx="4076623" cy="984885"/>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Phần lớn khách hàng thuộc lớp Non-SeniorCitizen với tỉ lệ </a:t>
            </a:r>
            <a:r>
              <a:rPr lang="en-US" sz="2000">
                <a:solidFill>
                  <a:schemeClr val="accent1"/>
                </a:solidFill>
                <a:latin typeface="Times New Roman" panose="02020603050405020304" pitchFamily="18" charset="0"/>
                <a:cs typeface="Times New Roman" panose="02020603050405020304" pitchFamily="18" charset="0"/>
              </a:rPr>
              <a:t>83.79%</a:t>
            </a:r>
          </a:p>
          <a:p>
            <a:pPr marL="285750" indent="-285750">
              <a:buFontTx/>
              <a:buChar char="-"/>
            </a:pPr>
            <a:endParaRPr lang="en-US">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1737220-80B0-ED54-8BA4-9F87CE91559B}"/>
              </a:ext>
            </a:extLst>
          </p:cNvPr>
          <p:cNvSpPr/>
          <p:nvPr/>
        </p:nvSpPr>
        <p:spPr>
          <a:xfrm>
            <a:off x="2310493" y="734786"/>
            <a:ext cx="7388678" cy="58946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4B8D3EE8-AA4D-4ED7-B4D0-6C0F0954C9B4}"/>
              </a:ext>
            </a:extLst>
          </p:cNvPr>
          <p:cNvSpPr txBox="1"/>
          <p:nvPr/>
        </p:nvSpPr>
        <p:spPr>
          <a:xfrm>
            <a:off x="457199" y="408214"/>
            <a:ext cx="2441121"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SeniorCitizen</a:t>
            </a:r>
          </a:p>
        </p:txBody>
      </p:sp>
      <p:pic>
        <p:nvPicPr>
          <p:cNvPr id="25" name="Picture 24">
            <a:extLst>
              <a:ext uri="{FF2B5EF4-FFF2-40B4-BE49-F238E27FC236}">
                <a16:creationId xmlns:a16="http://schemas.microsoft.com/office/drawing/2014/main" id="{98B3E8D9-5C60-759D-B301-A8CA38D6B257}"/>
              </a:ext>
            </a:extLst>
          </p:cNvPr>
          <p:cNvPicPr>
            <a:picLocks noChangeAspect="1"/>
          </p:cNvPicPr>
          <p:nvPr/>
        </p:nvPicPr>
        <p:blipFill>
          <a:blip r:embed="rId2"/>
          <a:stretch>
            <a:fillRect/>
          </a:stretch>
        </p:blipFill>
        <p:spPr>
          <a:xfrm>
            <a:off x="773248" y="1319561"/>
            <a:ext cx="10463167" cy="4808637"/>
          </a:xfrm>
          <a:prstGeom prst="rect">
            <a:avLst/>
          </a:prstGeom>
        </p:spPr>
      </p:pic>
    </p:spTree>
    <p:extLst>
      <p:ext uri="{BB962C8B-B14F-4D97-AF65-F5344CB8AC3E}">
        <p14:creationId xmlns:p14="http://schemas.microsoft.com/office/powerpoint/2010/main" val="343758092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98D6F17-BD8F-48D2-A1D5-64C03F6CA5B0}"/>
              </a:ext>
            </a:extLst>
          </p:cNvPr>
          <p:cNvSpPr/>
          <p:nvPr/>
        </p:nvSpPr>
        <p:spPr>
          <a:xfrm>
            <a:off x="2898320" y="1562427"/>
            <a:ext cx="7078435" cy="50128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6567E8C8-B1E6-380F-8F7C-4B9BDC82D94B}"/>
              </a:ext>
            </a:extLst>
          </p:cNvPr>
          <p:cNvSpPr txBox="1"/>
          <p:nvPr/>
        </p:nvSpPr>
        <p:spPr>
          <a:xfrm>
            <a:off x="457199" y="408214"/>
            <a:ext cx="2441121"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Partner</a:t>
            </a:r>
          </a:p>
        </p:txBody>
      </p:sp>
      <p:pic>
        <p:nvPicPr>
          <p:cNvPr id="3" name="Picture 2">
            <a:extLst>
              <a:ext uri="{FF2B5EF4-FFF2-40B4-BE49-F238E27FC236}">
                <a16:creationId xmlns:a16="http://schemas.microsoft.com/office/drawing/2014/main" id="{DF132511-4C66-E550-F757-783CA08AAE20}"/>
              </a:ext>
            </a:extLst>
          </p:cNvPr>
          <p:cNvPicPr>
            <a:picLocks noChangeAspect="1"/>
          </p:cNvPicPr>
          <p:nvPr/>
        </p:nvPicPr>
        <p:blipFill>
          <a:blip r:embed="rId2"/>
          <a:stretch>
            <a:fillRect/>
          </a:stretch>
        </p:blipFill>
        <p:spPr>
          <a:xfrm>
            <a:off x="782412" y="1202859"/>
            <a:ext cx="6601799" cy="5043733"/>
          </a:xfrm>
          <a:prstGeom prst="rect">
            <a:avLst/>
          </a:prstGeom>
        </p:spPr>
      </p:pic>
      <p:pic>
        <p:nvPicPr>
          <p:cNvPr id="22" name="Picture 21">
            <a:extLst>
              <a:ext uri="{FF2B5EF4-FFF2-40B4-BE49-F238E27FC236}">
                <a16:creationId xmlns:a16="http://schemas.microsoft.com/office/drawing/2014/main" id="{18B8F187-EF67-9A83-4585-F21C15B9A80E}"/>
              </a:ext>
            </a:extLst>
          </p:cNvPr>
          <p:cNvPicPr>
            <a:picLocks noChangeAspect="1"/>
          </p:cNvPicPr>
          <p:nvPr/>
        </p:nvPicPr>
        <p:blipFill>
          <a:blip r:embed="rId3"/>
          <a:stretch>
            <a:fillRect/>
          </a:stretch>
        </p:blipFill>
        <p:spPr>
          <a:xfrm>
            <a:off x="7159926" y="884594"/>
            <a:ext cx="4188326" cy="1598770"/>
          </a:xfrm>
          <a:prstGeom prst="rect">
            <a:avLst/>
          </a:prstGeom>
        </p:spPr>
      </p:pic>
    </p:spTree>
    <p:extLst>
      <p:ext uri="{BB962C8B-B14F-4D97-AF65-F5344CB8AC3E}">
        <p14:creationId xmlns:p14="http://schemas.microsoft.com/office/powerpoint/2010/main" val="3622791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70B78133-B9F4-7E3F-7A3B-2BA816831A95}"/>
              </a:ext>
            </a:extLst>
          </p:cNvPr>
          <p:cNvSpPr txBox="1"/>
          <p:nvPr/>
        </p:nvSpPr>
        <p:spPr>
          <a:xfrm>
            <a:off x="457199" y="408214"/>
            <a:ext cx="2441121"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Partner</a:t>
            </a:r>
          </a:p>
        </p:txBody>
      </p:sp>
      <p:pic>
        <p:nvPicPr>
          <p:cNvPr id="9" name="Picture 8">
            <a:extLst>
              <a:ext uri="{FF2B5EF4-FFF2-40B4-BE49-F238E27FC236}">
                <a16:creationId xmlns:a16="http://schemas.microsoft.com/office/drawing/2014/main" id="{4011F120-54AF-82B0-3990-8C28AD5113F0}"/>
              </a:ext>
            </a:extLst>
          </p:cNvPr>
          <p:cNvPicPr>
            <a:picLocks noChangeAspect="1"/>
          </p:cNvPicPr>
          <p:nvPr/>
        </p:nvPicPr>
        <p:blipFill>
          <a:blip r:embed="rId2"/>
          <a:stretch>
            <a:fillRect/>
          </a:stretch>
        </p:blipFill>
        <p:spPr>
          <a:xfrm>
            <a:off x="2370570" y="1132947"/>
            <a:ext cx="6708116" cy="5055581"/>
          </a:xfrm>
          <a:prstGeom prst="rect">
            <a:avLst/>
          </a:prstGeom>
        </p:spPr>
      </p:pic>
    </p:spTree>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B1358C0-2ADF-A1B1-4FD3-72B4D221744A}"/>
              </a:ext>
            </a:extLst>
          </p:cNvPr>
          <p:cNvSpPr txBox="1"/>
          <p:nvPr/>
        </p:nvSpPr>
        <p:spPr>
          <a:xfrm>
            <a:off x="457199" y="408214"/>
            <a:ext cx="2441121"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Dependents</a:t>
            </a:r>
          </a:p>
        </p:txBody>
      </p:sp>
      <p:pic>
        <p:nvPicPr>
          <p:cNvPr id="12289" name="Picture 12288">
            <a:extLst>
              <a:ext uri="{FF2B5EF4-FFF2-40B4-BE49-F238E27FC236}">
                <a16:creationId xmlns:a16="http://schemas.microsoft.com/office/drawing/2014/main" id="{83DE0290-7FCF-7070-00E6-02F7637942E6}"/>
              </a:ext>
            </a:extLst>
          </p:cNvPr>
          <p:cNvPicPr>
            <a:picLocks noChangeAspect="1"/>
          </p:cNvPicPr>
          <p:nvPr/>
        </p:nvPicPr>
        <p:blipFill>
          <a:blip r:embed="rId2"/>
          <a:stretch>
            <a:fillRect/>
          </a:stretch>
        </p:blipFill>
        <p:spPr>
          <a:xfrm>
            <a:off x="6469535" y="1509623"/>
            <a:ext cx="5248276" cy="3503107"/>
          </a:xfrm>
          <a:prstGeom prst="rect">
            <a:avLst/>
          </a:prstGeom>
        </p:spPr>
      </p:pic>
      <p:pic>
        <p:nvPicPr>
          <p:cNvPr id="3" name="Picture 2">
            <a:extLst>
              <a:ext uri="{FF2B5EF4-FFF2-40B4-BE49-F238E27FC236}">
                <a16:creationId xmlns:a16="http://schemas.microsoft.com/office/drawing/2014/main" id="{BA4CAAED-2AD6-8EC6-CCFD-4583FAD42165}"/>
              </a:ext>
            </a:extLst>
          </p:cNvPr>
          <p:cNvPicPr>
            <a:picLocks noChangeAspect="1"/>
          </p:cNvPicPr>
          <p:nvPr/>
        </p:nvPicPr>
        <p:blipFill>
          <a:blip r:embed="rId3"/>
          <a:stretch>
            <a:fillRect/>
          </a:stretch>
        </p:blipFill>
        <p:spPr>
          <a:xfrm>
            <a:off x="324829" y="1419198"/>
            <a:ext cx="6492235" cy="4675516"/>
          </a:xfrm>
          <a:prstGeom prst="rect">
            <a:avLst/>
          </a:prstGeom>
        </p:spPr>
      </p:pic>
      <p:sp>
        <p:nvSpPr>
          <p:cNvPr id="4" name="TextBox 3">
            <a:extLst>
              <a:ext uri="{FF2B5EF4-FFF2-40B4-BE49-F238E27FC236}">
                <a16:creationId xmlns:a16="http://schemas.microsoft.com/office/drawing/2014/main" id="{EE056397-CFCC-C065-55C9-B2EE216F86C2}"/>
              </a:ext>
            </a:extLst>
          </p:cNvPr>
          <p:cNvSpPr txBox="1"/>
          <p:nvPr/>
        </p:nvSpPr>
        <p:spPr>
          <a:xfrm>
            <a:off x="6964802" y="5633049"/>
            <a:ext cx="4106174" cy="923330"/>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Có thể thấy được những người có </a:t>
            </a:r>
            <a:r>
              <a:rPr lang="en-US">
                <a:solidFill>
                  <a:schemeClr val="accent1"/>
                </a:solidFill>
                <a:latin typeface="Times New Roman" panose="02020603050405020304" pitchFamily="18" charset="0"/>
                <a:cs typeface="Times New Roman" panose="02020603050405020304" pitchFamily="18" charset="0"/>
              </a:rPr>
              <a:t>Partner</a:t>
            </a:r>
            <a:r>
              <a:rPr lang="en-US">
                <a:latin typeface="Times New Roman" panose="02020603050405020304" pitchFamily="18" charset="0"/>
                <a:cs typeface="Times New Roman" panose="02020603050405020304" pitchFamily="18" charset="0"/>
              </a:rPr>
              <a:t> sẽ có nhiều người </a:t>
            </a:r>
            <a:r>
              <a:rPr lang="en-US">
                <a:solidFill>
                  <a:schemeClr val="accent1"/>
                </a:solidFill>
                <a:latin typeface="Times New Roman" panose="02020603050405020304" pitchFamily="18" charset="0"/>
                <a:cs typeface="Times New Roman" panose="02020603050405020304" pitchFamily="18" charset="0"/>
              </a:rPr>
              <a:t>phụ thuộc</a:t>
            </a:r>
            <a:r>
              <a:rPr lang="en-US">
                <a:latin typeface="Times New Roman" panose="02020603050405020304" pitchFamily="18" charset="0"/>
                <a:cs typeface="Times New Roman" panose="02020603050405020304" pitchFamily="18" charset="0"/>
              </a:rPr>
              <a:t> (con cái) hơn những người độc thân</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289"/>
                                        </p:tgtEl>
                                        <p:attrNameLst>
                                          <p:attrName>style.visibility</p:attrName>
                                        </p:attrNameLst>
                                      </p:cBhvr>
                                      <p:to>
                                        <p:strVal val="visible"/>
                                      </p:to>
                                    </p:set>
                                    <p:animEffect transition="in" filter="barn(inVertical)">
                                      <p:cBhvr>
                                        <p:cTn id="7" dur="500"/>
                                        <p:tgtEl>
                                          <p:spTgt spid="1228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B1358C0-2ADF-A1B1-4FD3-72B4D221744A}"/>
              </a:ext>
            </a:extLst>
          </p:cNvPr>
          <p:cNvSpPr txBox="1"/>
          <p:nvPr/>
        </p:nvSpPr>
        <p:spPr>
          <a:xfrm>
            <a:off x="457199" y="408214"/>
            <a:ext cx="2441121"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Dependents</a:t>
            </a:r>
          </a:p>
        </p:txBody>
      </p:sp>
      <p:pic>
        <p:nvPicPr>
          <p:cNvPr id="47" name="Picture 46">
            <a:extLst>
              <a:ext uri="{FF2B5EF4-FFF2-40B4-BE49-F238E27FC236}">
                <a16:creationId xmlns:a16="http://schemas.microsoft.com/office/drawing/2014/main" id="{0AEA98F5-00C0-08D1-C4C0-BD9FF88E9287}"/>
              </a:ext>
            </a:extLst>
          </p:cNvPr>
          <p:cNvPicPr>
            <a:picLocks noChangeAspect="1"/>
          </p:cNvPicPr>
          <p:nvPr/>
        </p:nvPicPr>
        <p:blipFill>
          <a:blip r:embed="rId2"/>
          <a:stretch>
            <a:fillRect/>
          </a:stretch>
        </p:blipFill>
        <p:spPr>
          <a:xfrm>
            <a:off x="1815782" y="1326290"/>
            <a:ext cx="7997182" cy="3228131"/>
          </a:xfrm>
          <a:prstGeom prst="rect">
            <a:avLst/>
          </a:prstGeom>
        </p:spPr>
      </p:pic>
      <p:pic>
        <p:nvPicPr>
          <p:cNvPr id="49" name="Picture 48">
            <a:extLst>
              <a:ext uri="{FF2B5EF4-FFF2-40B4-BE49-F238E27FC236}">
                <a16:creationId xmlns:a16="http://schemas.microsoft.com/office/drawing/2014/main" id="{3A38DAC6-66ED-3717-EBC0-43F19A4588B2}"/>
              </a:ext>
            </a:extLst>
          </p:cNvPr>
          <p:cNvPicPr>
            <a:picLocks noChangeAspect="1"/>
          </p:cNvPicPr>
          <p:nvPr/>
        </p:nvPicPr>
        <p:blipFill>
          <a:blip r:embed="rId3"/>
          <a:stretch>
            <a:fillRect/>
          </a:stretch>
        </p:blipFill>
        <p:spPr>
          <a:xfrm>
            <a:off x="6932354" y="460550"/>
            <a:ext cx="2880610" cy="480102"/>
          </a:xfrm>
          <a:prstGeom prst="rect">
            <a:avLst/>
          </a:prstGeom>
        </p:spPr>
      </p:pic>
      <p:pic>
        <p:nvPicPr>
          <p:cNvPr id="12291" name="Picture 12290">
            <a:extLst>
              <a:ext uri="{FF2B5EF4-FFF2-40B4-BE49-F238E27FC236}">
                <a16:creationId xmlns:a16="http://schemas.microsoft.com/office/drawing/2014/main" id="{6B4117FB-B16C-54BF-D460-FAB4031B19B9}"/>
              </a:ext>
            </a:extLst>
          </p:cNvPr>
          <p:cNvPicPr>
            <a:picLocks noChangeAspect="1"/>
          </p:cNvPicPr>
          <p:nvPr/>
        </p:nvPicPr>
        <p:blipFill>
          <a:blip r:embed="rId4"/>
          <a:stretch>
            <a:fillRect/>
          </a:stretch>
        </p:blipFill>
        <p:spPr>
          <a:xfrm>
            <a:off x="1667247" y="4887722"/>
            <a:ext cx="4532371" cy="1667465"/>
          </a:xfrm>
          <a:prstGeom prst="rect">
            <a:avLst/>
          </a:prstGeom>
        </p:spPr>
      </p:pic>
    </p:spTree>
    <p:extLst>
      <p:ext uri="{BB962C8B-B14F-4D97-AF65-F5344CB8AC3E}">
        <p14:creationId xmlns:p14="http://schemas.microsoft.com/office/powerpoint/2010/main" val="314355827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arn(inVertical)">
                                      <p:cBhvr>
                                        <p:cTn id="7" dur="500"/>
                                        <p:tgtEl>
                                          <p:spTgt spid="47"/>
                                        </p:tgtEl>
                                      </p:cBhvr>
                                    </p:animEffect>
                                  </p:childTnLst>
                                </p:cTn>
                              </p:par>
                              <p:par>
                                <p:cTn id="8" presetID="16" presetClass="entr" presetSubtype="21"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barn(inVertical)">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2291"/>
                                        </p:tgtEl>
                                        <p:attrNameLst>
                                          <p:attrName>style.visibility</p:attrName>
                                        </p:attrNameLst>
                                      </p:cBhvr>
                                      <p:to>
                                        <p:strVal val="visible"/>
                                      </p:to>
                                    </p:set>
                                    <p:animEffect transition="in" filter="barn(inVertical)">
                                      <p:cBhvr>
                                        <p:cTn id="15" dur="500"/>
                                        <p:tgtEl>
                                          <p:spTgt spid="12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B1358C0-2ADF-A1B1-4FD3-72B4D221744A}"/>
              </a:ext>
            </a:extLst>
          </p:cNvPr>
          <p:cNvSpPr txBox="1"/>
          <p:nvPr/>
        </p:nvSpPr>
        <p:spPr>
          <a:xfrm>
            <a:off x="457199" y="408214"/>
            <a:ext cx="2441121"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Tenure</a:t>
            </a:r>
          </a:p>
        </p:txBody>
      </p:sp>
      <p:pic>
        <p:nvPicPr>
          <p:cNvPr id="4" name="Picture 3">
            <a:extLst>
              <a:ext uri="{FF2B5EF4-FFF2-40B4-BE49-F238E27FC236}">
                <a16:creationId xmlns:a16="http://schemas.microsoft.com/office/drawing/2014/main" id="{E9720AAB-1DF0-5EA1-6B0F-0351DF389060}"/>
              </a:ext>
            </a:extLst>
          </p:cNvPr>
          <p:cNvPicPr>
            <a:picLocks noChangeAspect="1"/>
          </p:cNvPicPr>
          <p:nvPr/>
        </p:nvPicPr>
        <p:blipFill>
          <a:blip r:embed="rId2"/>
          <a:stretch>
            <a:fillRect/>
          </a:stretch>
        </p:blipFill>
        <p:spPr>
          <a:xfrm>
            <a:off x="1807155" y="1161925"/>
            <a:ext cx="7919050" cy="5287861"/>
          </a:xfrm>
          <a:prstGeom prst="rect">
            <a:avLst/>
          </a:prstGeom>
        </p:spPr>
      </p:pic>
    </p:spTree>
    <p:extLst>
      <p:ext uri="{BB962C8B-B14F-4D97-AF65-F5344CB8AC3E}">
        <p14:creationId xmlns:p14="http://schemas.microsoft.com/office/powerpoint/2010/main" val="2061502296"/>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6">
            <a:extLst>
              <a:ext uri="{FF2B5EF4-FFF2-40B4-BE49-F238E27FC236}">
                <a16:creationId xmlns:a16="http://schemas.microsoft.com/office/drawing/2014/main" id="{3D0382AB-F6BA-4704-BE42-CDE8D1EF69A4}"/>
              </a:ext>
            </a:extLst>
          </p:cNvPr>
          <p:cNvSpPr txBox="1">
            <a:spLocks/>
          </p:cNvSpPr>
          <p:nvPr/>
        </p:nvSpPr>
        <p:spPr>
          <a:xfrm>
            <a:off x="6453937" y="1257049"/>
            <a:ext cx="4298426" cy="3552409"/>
          </a:xfr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AutoNum type="arabicPeriod"/>
            </a:pPr>
            <a:r>
              <a:rPr lang="en-GB" sz="2000" b="1">
                <a:solidFill>
                  <a:schemeClr val="bg2"/>
                </a:solidFill>
                <a:latin typeface="Open Sans Semibold"/>
                <a:cs typeface="Arial" panose="020B0604020202020204" pitchFamily="34" charset="0"/>
                <a:sym typeface="Helvetica Neue" panose="02000503000000020004" pitchFamily="2" charset="0"/>
              </a:rPr>
              <a:t> Hiểu bài toán</a:t>
            </a:r>
            <a:r>
              <a:rPr lang="en-GB" sz="2000" dirty="0">
                <a:solidFill>
                  <a:schemeClr val="bg2"/>
                </a:solidFill>
                <a:latin typeface="Open Sans Semibold"/>
                <a:cs typeface="Arial" panose="020B0604020202020204" pitchFamily="34" charset="0"/>
                <a:sym typeface="Helvetica Neue" panose="02000503000000020004" pitchFamily="2" charset="0"/>
              </a:rPr>
              <a:t>	</a:t>
            </a:r>
          </a:p>
          <a:p>
            <a:pPr>
              <a:lnSpc>
                <a:spcPct val="150000"/>
              </a:lnSpc>
              <a:buAutoNum type="arabicPeriod"/>
            </a:pPr>
            <a:r>
              <a:rPr lang="en-GB" sz="2000" b="1">
                <a:solidFill>
                  <a:schemeClr val="bg2"/>
                </a:solidFill>
                <a:latin typeface="Open Sans Semibold"/>
                <a:cs typeface="Arial" panose="020B0604020202020204" pitchFamily="34" charset="0"/>
                <a:sym typeface="Helvetica Neue" panose="02000503000000020004" pitchFamily="2" charset="0"/>
              </a:rPr>
              <a:t> Hiểu dữ liệu	</a:t>
            </a:r>
          </a:p>
          <a:p>
            <a:pPr>
              <a:lnSpc>
                <a:spcPct val="150000"/>
              </a:lnSpc>
              <a:buAutoNum type="arabicPeriod"/>
            </a:pPr>
            <a:r>
              <a:rPr lang="en-GB" sz="2000" b="1">
                <a:solidFill>
                  <a:schemeClr val="bg2"/>
                </a:solidFill>
                <a:latin typeface="Open Sans Semibold"/>
                <a:cs typeface="Arial" panose="020B0604020202020204" pitchFamily="34" charset="0"/>
                <a:sym typeface="Helvetica Neue" panose="02000503000000020004" pitchFamily="2" charset="0"/>
              </a:rPr>
              <a:t> Làm sạch dữ liệu</a:t>
            </a:r>
          </a:p>
          <a:p>
            <a:pPr>
              <a:lnSpc>
                <a:spcPct val="150000"/>
              </a:lnSpc>
              <a:buAutoNum type="arabicPeriod"/>
            </a:pPr>
            <a:r>
              <a:rPr lang="en-GB" sz="2000" b="1">
                <a:solidFill>
                  <a:schemeClr val="bg2"/>
                </a:solidFill>
                <a:latin typeface="Open Sans Semibold"/>
                <a:cs typeface="Arial" panose="020B0604020202020204" pitchFamily="34" charset="0"/>
                <a:sym typeface="Helvetica Neue" panose="02000503000000020004" pitchFamily="2" charset="0"/>
              </a:rPr>
              <a:t> Trực quan hóa dữ liệu</a:t>
            </a:r>
          </a:p>
          <a:p>
            <a:pPr>
              <a:lnSpc>
                <a:spcPct val="150000"/>
              </a:lnSpc>
              <a:buAutoNum type="arabicPeriod"/>
            </a:pPr>
            <a:r>
              <a:rPr lang="en-GB" sz="2000" b="1">
                <a:solidFill>
                  <a:schemeClr val="bg2"/>
                </a:solidFill>
                <a:latin typeface="Open Sans Semibold"/>
                <a:cs typeface="Arial" panose="020B0604020202020204" pitchFamily="34" charset="0"/>
                <a:sym typeface="Helvetica Neue" panose="02000503000000020004" pitchFamily="2" charset="0"/>
              </a:rPr>
              <a:t> Tiền xử lý dữ liệu</a:t>
            </a:r>
          </a:p>
          <a:p>
            <a:pPr>
              <a:lnSpc>
                <a:spcPct val="150000"/>
              </a:lnSpc>
              <a:buAutoNum type="arabicPeriod"/>
            </a:pPr>
            <a:r>
              <a:rPr lang="en-GB" sz="2000" b="1">
                <a:solidFill>
                  <a:schemeClr val="bg2"/>
                </a:solidFill>
                <a:latin typeface="Open Sans Semibold"/>
                <a:cs typeface="Arial" panose="020B0604020202020204" pitchFamily="34" charset="0"/>
                <a:sym typeface="Helvetica Neue" panose="02000503000000020004" pitchFamily="2" charset="0"/>
              </a:rPr>
              <a:t> Xây dựng mô hình</a:t>
            </a:r>
          </a:p>
          <a:p>
            <a:pPr>
              <a:lnSpc>
                <a:spcPct val="150000"/>
              </a:lnSpc>
              <a:buAutoNum type="arabicPeriod"/>
            </a:pPr>
            <a:r>
              <a:rPr lang="en-GB" sz="2000" b="1">
                <a:solidFill>
                  <a:schemeClr val="bg2"/>
                </a:solidFill>
                <a:latin typeface="Open Sans Semibold"/>
                <a:cs typeface="Arial" panose="020B0604020202020204" pitchFamily="34" charset="0"/>
                <a:sym typeface="Helvetica Neue" panose="02000503000000020004" pitchFamily="2" charset="0"/>
              </a:rPr>
              <a:t> Đánh giá hiệu năng mô hình </a:t>
            </a:r>
          </a:p>
          <a:p>
            <a:pPr>
              <a:lnSpc>
                <a:spcPct val="150000"/>
              </a:lnSpc>
              <a:buAutoNum type="arabicPeriod"/>
            </a:pPr>
            <a:r>
              <a:rPr lang="en-GB" sz="2000" b="1">
                <a:solidFill>
                  <a:schemeClr val="bg2"/>
                </a:solidFill>
                <a:latin typeface="Open Sans Semibold"/>
                <a:cs typeface="Arial" panose="020B0604020202020204" pitchFamily="34" charset="0"/>
                <a:sym typeface="Helvetica Neue" panose="02000503000000020004" pitchFamily="2" charset="0"/>
              </a:rPr>
              <a:t> Tổng kết</a:t>
            </a:r>
          </a:p>
          <a:p>
            <a:pPr>
              <a:lnSpc>
                <a:spcPct val="150000"/>
              </a:lnSpc>
              <a:buAutoNum type="arabicPeriod"/>
            </a:pPr>
            <a:r>
              <a:rPr lang="en-GB" sz="2000" b="1">
                <a:solidFill>
                  <a:schemeClr val="bg2"/>
                </a:solidFill>
                <a:latin typeface="Open Sans Semibold"/>
                <a:cs typeface="Arial" panose="020B0604020202020204" pitchFamily="34" charset="0"/>
                <a:sym typeface="Helvetica Neue" panose="02000503000000020004" pitchFamily="2" charset="0"/>
              </a:rPr>
              <a:t> Công việc tương lai</a:t>
            </a:r>
            <a:endParaRPr lang="en-GB" sz="2000" b="1" dirty="0">
              <a:solidFill>
                <a:schemeClr val="bg2"/>
              </a:solidFill>
              <a:latin typeface="Open Sans Semibold"/>
              <a:cs typeface="Arial" panose="020B0604020202020204" pitchFamily="34" charset="0"/>
              <a:sym typeface="Helvetica Neue" panose="02000503000000020004" pitchFamily="2" charset="0"/>
            </a:endParaRPr>
          </a:p>
        </p:txBody>
      </p:sp>
      <p:sp>
        <p:nvSpPr>
          <p:cNvPr id="38" name="Text Box 27">
            <a:extLst>
              <a:ext uri="{FF2B5EF4-FFF2-40B4-BE49-F238E27FC236}">
                <a16:creationId xmlns:a16="http://schemas.microsoft.com/office/drawing/2014/main" id="{A79D3BBC-448E-4B13-9FCB-51C9EE9E8BB1}"/>
              </a:ext>
            </a:extLst>
          </p:cNvPr>
          <p:cNvSpPr txBox="1">
            <a:spLocks/>
          </p:cNvSpPr>
          <p:nvPr/>
        </p:nvSpPr>
        <p:spPr bwMode="auto">
          <a:xfrm rot="1680146">
            <a:off x="9876143" y="2023030"/>
            <a:ext cx="2122699" cy="5437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25400" tIns="25400" rIns="25400" bIns="25400">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ctr"/>
            <a:r>
              <a:rPr lang="en-US" sz="3200" dirty="0">
                <a:solidFill>
                  <a:schemeClr val="accent1"/>
                </a:solidFill>
                <a:latin typeface="Open Sans" panose="020B0606030504020204" pitchFamily="34" charset="0"/>
              </a:rPr>
              <a:t>Appendix</a:t>
            </a:r>
          </a:p>
        </p:txBody>
      </p:sp>
      <p:sp>
        <p:nvSpPr>
          <p:cNvPr id="40" name="Text Box 27">
            <a:extLst>
              <a:ext uri="{FF2B5EF4-FFF2-40B4-BE49-F238E27FC236}">
                <a16:creationId xmlns:a16="http://schemas.microsoft.com/office/drawing/2014/main" id="{D9388B03-D010-492A-9EFF-3ECC472CA9E2}"/>
              </a:ext>
            </a:extLst>
          </p:cNvPr>
          <p:cNvSpPr txBox="1">
            <a:spLocks/>
          </p:cNvSpPr>
          <p:nvPr/>
        </p:nvSpPr>
        <p:spPr bwMode="auto">
          <a:xfrm>
            <a:off x="6231930" y="190856"/>
            <a:ext cx="3748790" cy="9746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25400" tIns="25400" rIns="25400" bIns="25400">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ctr"/>
            <a:r>
              <a:rPr lang="en-US" sz="6000">
                <a:solidFill>
                  <a:schemeClr val="bg2"/>
                </a:solidFill>
                <a:latin typeface="Open Sans" panose="020B0606030504020204" pitchFamily="34" charset="0"/>
              </a:rPr>
              <a:t>PHỤ LỤC</a:t>
            </a:r>
            <a:endParaRPr lang="en-US" sz="6000" dirty="0">
              <a:solidFill>
                <a:schemeClr val="bg2"/>
              </a:solidFill>
              <a:latin typeface="Open Sans" panose="020B0606030504020204" pitchFamily="34" charset="0"/>
            </a:endParaRPr>
          </a:p>
        </p:txBody>
      </p:sp>
      <p:sp>
        <p:nvSpPr>
          <p:cNvPr id="5" name="Text Box 27">
            <a:extLst>
              <a:ext uri="{FF2B5EF4-FFF2-40B4-BE49-F238E27FC236}">
                <a16:creationId xmlns:a16="http://schemas.microsoft.com/office/drawing/2014/main" id="{8C04B396-72BB-4542-D4CB-F5328B5BBEB0}"/>
              </a:ext>
            </a:extLst>
          </p:cNvPr>
          <p:cNvSpPr txBox="1">
            <a:spLocks/>
          </p:cNvSpPr>
          <p:nvPr/>
        </p:nvSpPr>
        <p:spPr bwMode="auto">
          <a:xfrm rot="20202501">
            <a:off x="9691014" y="5698969"/>
            <a:ext cx="2122699" cy="5437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25400" tIns="25400" rIns="25400" bIns="25400">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ctr"/>
            <a:r>
              <a:rPr lang="en-US" sz="3200" dirty="0">
                <a:solidFill>
                  <a:schemeClr val="accent1"/>
                </a:solidFill>
                <a:latin typeface="Open Sans" panose="020B0606030504020204" pitchFamily="34" charset="0"/>
              </a:rPr>
              <a:t>Appendix</a:t>
            </a:r>
          </a:p>
        </p:txBody>
      </p:sp>
    </p:spTree>
    <p:extLst>
      <p:ext uri="{BB962C8B-B14F-4D97-AF65-F5344CB8AC3E}">
        <p14:creationId xmlns:p14="http://schemas.microsoft.com/office/powerpoint/2010/main" val="14011226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751AC5-2086-BBD4-CFF8-9340FEF84333}"/>
              </a:ext>
            </a:extLst>
          </p:cNvPr>
          <p:cNvPicPr>
            <a:picLocks noChangeAspect="1"/>
          </p:cNvPicPr>
          <p:nvPr/>
        </p:nvPicPr>
        <p:blipFill>
          <a:blip r:embed="rId2"/>
          <a:stretch>
            <a:fillRect/>
          </a:stretch>
        </p:blipFill>
        <p:spPr>
          <a:xfrm>
            <a:off x="864282" y="1571551"/>
            <a:ext cx="6272014" cy="4826806"/>
          </a:xfrm>
          <a:prstGeom prst="rect">
            <a:avLst/>
          </a:prstGeom>
        </p:spPr>
      </p:pic>
      <p:sp>
        <p:nvSpPr>
          <p:cNvPr id="43" name="TextBox 42">
            <a:extLst>
              <a:ext uri="{FF2B5EF4-FFF2-40B4-BE49-F238E27FC236}">
                <a16:creationId xmlns:a16="http://schemas.microsoft.com/office/drawing/2014/main" id="{5B1358C0-2ADF-A1B1-4FD3-72B4D221744A}"/>
              </a:ext>
            </a:extLst>
          </p:cNvPr>
          <p:cNvSpPr txBox="1"/>
          <p:nvPr/>
        </p:nvSpPr>
        <p:spPr>
          <a:xfrm>
            <a:off x="457199" y="408214"/>
            <a:ext cx="2441121"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PhoneService</a:t>
            </a:r>
          </a:p>
        </p:txBody>
      </p:sp>
      <p:pic>
        <p:nvPicPr>
          <p:cNvPr id="6" name="Picture 5">
            <a:extLst>
              <a:ext uri="{FF2B5EF4-FFF2-40B4-BE49-F238E27FC236}">
                <a16:creationId xmlns:a16="http://schemas.microsoft.com/office/drawing/2014/main" id="{C36127E2-9950-A385-BF36-7C720DDE0ACF}"/>
              </a:ext>
            </a:extLst>
          </p:cNvPr>
          <p:cNvPicPr>
            <a:picLocks noChangeAspect="1"/>
          </p:cNvPicPr>
          <p:nvPr/>
        </p:nvPicPr>
        <p:blipFill>
          <a:blip r:embed="rId3"/>
          <a:stretch>
            <a:fillRect/>
          </a:stretch>
        </p:blipFill>
        <p:spPr>
          <a:xfrm>
            <a:off x="6457719" y="136222"/>
            <a:ext cx="4214370" cy="1435329"/>
          </a:xfrm>
          <a:prstGeom prst="rect">
            <a:avLst/>
          </a:prstGeom>
        </p:spPr>
      </p:pic>
      <p:sp>
        <p:nvSpPr>
          <p:cNvPr id="7" name="TextBox 6">
            <a:extLst>
              <a:ext uri="{FF2B5EF4-FFF2-40B4-BE49-F238E27FC236}">
                <a16:creationId xmlns:a16="http://schemas.microsoft.com/office/drawing/2014/main" id="{B0C326F9-DE8B-C122-6951-04754B4E655D}"/>
              </a:ext>
            </a:extLst>
          </p:cNvPr>
          <p:cNvSpPr txBox="1"/>
          <p:nvPr/>
        </p:nvSpPr>
        <p:spPr>
          <a:xfrm>
            <a:off x="7386462" y="3071004"/>
            <a:ext cx="4429071" cy="1107996"/>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Phần lớn khách hàng đăng kí PhoneService với tỉ lệ </a:t>
            </a:r>
            <a:r>
              <a:rPr lang="en-US" sz="2400">
                <a:solidFill>
                  <a:schemeClr val="accent1"/>
                </a:solidFill>
                <a:latin typeface="Times New Roman" panose="02020603050405020304" pitchFamily="18" charset="0"/>
                <a:cs typeface="Times New Roman" panose="02020603050405020304" pitchFamily="18" charset="0"/>
              </a:rPr>
              <a:t>90.32%</a:t>
            </a:r>
          </a:p>
          <a:p>
            <a:pPr marL="285750" indent="-285750">
              <a:buFontTx/>
              <a:buChar char="-"/>
            </a:pPr>
            <a:endParaRPr lang="en-US">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9922980"/>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B1358C0-2ADF-A1B1-4FD3-72B4D221744A}"/>
              </a:ext>
            </a:extLst>
          </p:cNvPr>
          <p:cNvSpPr txBox="1"/>
          <p:nvPr/>
        </p:nvSpPr>
        <p:spPr>
          <a:xfrm>
            <a:off x="457199" y="408214"/>
            <a:ext cx="2784022"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MultipleLines</a:t>
            </a:r>
          </a:p>
        </p:txBody>
      </p:sp>
      <p:pic>
        <p:nvPicPr>
          <p:cNvPr id="4" name="Picture 3">
            <a:extLst>
              <a:ext uri="{FF2B5EF4-FFF2-40B4-BE49-F238E27FC236}">
                <a16:creationId xmlns:a16="http://schemas.microsoft.com/office/drawing/2014/main" id="{7FF9791F-5C3C-C3E9-D393-10CF7884BF0F}"/>
              </a:ext>
            </a:extLst>
          </p:cNvPr>
          <p:cNvPicPr>
            <a:picLocks noChangeAspect="1"/>
          </p:cNvPicPr>
          <p:nvPr/>
        </p:nvPicPr>
        <p:blipFill>
          <a:blip r:embed="rId2"/>
          <a:stretch>
            <a:fillRect/>
          </a:stretch>
        </p:blipFill>
        <p:spPr>
          <a:xfrm>
            <a:off x="1433827" y="1098320"/>
            <a:ext cx="6597365" cy="5489411"/>
          </a:xfrm>
          <a:prstGeom prst="rect">
            <a:avLst/>
          </a:prstGeom>
        </p:spPr>
      </p:pic>
      <p:pic>
        <p:nvPicPr>
          <p:cNvPr id="8" name="Picture 7">
            <a:extLst>
              <a:ext uri="{FF2B5EF4-FFF2-40B4-BE49-F238E27FC236}">
                <a16:creationId xmlns:a16="http://schemas.microsoft.com/office/drawing/2014/main" id="{0833CCE9-5582-8B2A-E8DA-F703A355EBA0}"/>
              </a:ext>
            </a:extLst>
          </p:cNvPr>
          <p:cNvPicPr>
            <a:picLocks noChangeAspect="1"/>
          </p:cNvPicPr>
          <p:nvPr/>
        </p:nvPicPr>
        <p:blipFill>
          <a:blip r:embed="rId3"/>
          <a:stretch>
            <a:fillRect/>
          </a:stretch>
        </p:blipFill>
        <p:spPr>
          <a:xfrm>
            <a:off x="7712014" y="250842"/>
            <a:ext cx="3390181" cy="1315822"/>
          </a:xfrm>
          <a:prstGeom prst="rect">
            <a:avLst/>
          </a:prstGeom>
        </p:spPr>
      </p:pic>
    </p:spTree>
    <p:extLst>
      <p:ext uri="{BB962C8B-B14F-4D97-AF65-F5344CB8AC3E}">
        <p14:creationId xmlns:p14="http://schemas.microsoft.com/office/powerpoint/2010/main" val="24808463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B1358C0-2ADF-A1B1-4FD3-72B4D221744A}"/>
              </a:ext>
            </a:extLst>
          </p:cNvPr>
          <p:cNvSpPr txBox="1"/>
          <p:nvPr/>
        </p:nvSpPr>
        <p:spPr>
          <a:xfrm>
            <a:off x="457199" y="408214"/>
            <a:ext cx="2784022"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InternetService</a:t>
            </a:r>
          </a:p>
        </p:txBody>
      </p:sp>
      <p:pic>
        <p:nvPicPr>
          <p:cNvPr id="7" name="Picture 6">
            <a:extLst>
              <a:ext uri="{FF2B5EF4-FFF2-40B4-BE49-F238E27FC236}">
                <a16:creationId xmlns:a16="http://schemas.microsoft.com/office/drawing/2014/main" id="{0030358F-50C9-84F7-6E35-BA348D8CFF28}"/>
              </a:ext>
            </a:extLst>
          </p:cNvPr>
          <p:cNvPicPr>
            <a:picLocks noChangeAspect="1"/>
          </p:cNvPicPr>
          <p:nvPr/>
        </p:nvPicPr>
        <p:blipFill>
          <a:blip r:embed="rId2"/>
          <a:stretch>
            <a:fillRect/>
          </a:stretch>
        </p:blipFill>
        <p:spPr>
          <a:xfrm>
            <a:off x="7852599" y="1189013"/>
            <a:ext cx="2718186" cy="2239987"/>
          </a:xfrm>
          <a:prstGeom prst="rect">
            <a:avLst/>
          </a:prstGeom>
        </p:spPr>
      </p:pic>
      <p:pic>
        <p:nvPicPr>
          <p:cNvPr id="3" name="Picture 2">
            <a:extLst>
              <a:ext uri="{FF2B5EF4-FFF2-40B4-BE49-F238E27FC236}">
                <a16:creationId xmlns:a16="http://schemas.microsoft.com/office/drawing/2014/main" id="{DB36B6C4-E609-CCD6-9581-8F8F9B9F5635}"/>
              </a:ext>
            </a:extLst>
          </p:cNvPr>
          <p:cNvPicPr>
            <a:picLocks noChangeAspect="1"/>
          </p:cNvPicPr>
          <p:nvPr/>
        </p:nvPicPr>
        <p:blipFill>
          <a:blip r:embed="rId3"/>
          <a:stretch>
            <a:fillRect/>
          </a:stretch>
        </p:blipFill>
        <p:spPr>
          <a:xfrm>
            <a:off x="795023" y="1120413"/>
            <a:ext cx="6653977" cy="5391679"/>
          </a:xfrm>
          <a:prstGeom prst="rect">
            <a:avLst/>
          </a:prstGeom>
        </p:spPr>
      </p:pic>
      <p:pic>
        <p:nvPicPr>
          <p:cNvPr id="10" name="Picture 9">
            <a:extLst>
              <a:ext uri="{FF2B5EF4-FFF2-40B4-BE49-F238E27FC236}">
                <a16:creationId xmlns:a16="http://schemas.microsoft.com/office/drawing/2014/main" id="{F0259AC4-3999-F6DF-6214-89D034A44286}"/>
              </a:ext>
            </a:extLst>
          </p:cNvPr>
          <p:cNvPicPr>
            <a:picLocks noChangeAspect="1"/>
          </p:cNvPicPr>
          <p:nvPr/>
        </p:nvPicPr>
        <p:blipFill>
          <a:blip r:embed="rId4"/>
          <a:stretch>
            <a:fillRect/>
          </a:stretch>
        </p:blipFill>
        <p:spPr>
          <a:xfrm>
            <a:off x="6616744" y="4895493"/>
            <a:ext cx="4780233" cy="1075073"/>
          </a:xfrm>
          <a:prstGeom prst="rect">
            <a:avLst/>
          </a:prstGeom>
        </p:spPr>
      </p:pic>
    </p:spTree>
    <p:extLst>
      <p:ext uri="{BB962C8B-B14F-4D97-AF65-F5344CB8AC3E}">
        <p14:creationId xmlns:p14="http://schemas.microsoft.com/office/powerpoint/2010/main" val="21842514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par>
                                <p:cTn id="13" presetID="16" presetClass="entr" presetSubtype="21"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B1358C0-2ADF-A1B1-4FD3-72B4D221744A}"/>
              </a:ext>
            </a:extLst>
          </p:cNvPr>
          <p:cNvSpPr txBox="1"/>
          <p:nvPr/>
        </p:nvSpPr>
        <p:spPr>
          <a:xfrm>
            <a:off x="457199" y="408214"/>
            <a:ext cx="2784022"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InternetService</a:t>
            </a:r>
          </a:p>
        </p:txBody>
      </p:sp>
      <p:pic>
        <p:nvPicPr>
          <p:cNvPr id="6" name="Picture 5">
            <a:extLst>
              <a:ext uri="{FF2B5EF4-FFF2-40B4-BE49-F238E27FC236}">
                <a16:creationId xmlns:a16="http://schemas.microsoft.com/office/drawing/2014/main" id="{8E6CE531-D336-D778-8CAB-49F4B07BCB87}"/>
              </a:ext>
            </a:extLst>
          </p:cNvPr>
          <p:cNvPicPr>
            <a:picLocks noChangeAspect="1"/>
          </p:cNvPicPr>
          <p:nvPr/>
        </p:nvPicPr>
        <p:blipFill>
          <a:blip r:embed="rId2"/>
          <a:stretch>
            <a:fillRect/>
          </a:stretch>
        </p:blipFill>
        <p:spPr>
          <a:xfrm>
            <a:off x="9862253" y="1175532"/>
            <a:ext cx="1518621" cy="631427"/>
          </a:xfrm>
          <a:prstGeom prst="rect">
            <a:avLst/>
          </a:prstGeom>
        </p:spPr>
      </p:pic>
      <p:pic>
        <p:nvPicPr>
          <p:cNvPr id="9" name="Picture 8">
            <a:extLst>
              <a:ext uri="{FF2B5EF4-FFF2-40B4-BE49-F238E27FC236}">
                <a16:creationId xmlns:a16="http://schemas.microsoft.com/office/drawing/2014/main" id="{A0A5C8B8-0DA2-29DA-B1CD-A67EA5D72FCD}"/>
              </a:ext>
            </a:extLst>
          </p:cNvPr>
          <p:cNvPicPr>
            <a:picLocks noChangeAspect="1"/>
          </p:cNvPicPr>
          <p:nvPr/>
        </p:nvPicPr>
        <p:blipFill>
          <a:blip r:embed="rId3"/>
          <a:stretch>
            <a:fillRect/>
          </a:stretch>
        </p:blipFill>
        <p:spPr>
          <a:xfrm>
            <a:off x="752345" y="1175532"/>
            <a:ext cx="8379243" cy="5168118"/>
          </a:xfrm>
          <a:prstGeom prst="rect">
            <a:avLst/>
          </a:prstGeom>
        </p:spPr>
      </p:pic>
    </p:spTree>
    <p:extLst>
      <p:ext uri="{BB962C8B-B14F-4D97-AF65-F5344CB8AC3E}">
        <p14:creationId xmlns:p14="http://schemas.microsoft.com/office/powerpoint/2010/main" val="2911854265"/>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B1358C0-2ADF-A1B1-4FD3-72B4D221744A}"/>
              </a:ext>
            </a:extLst>
          </p:cNvPr>
          <p:cNvSpPr txBox="1"/>
          <p:nvPr/>
        </p:nvSpPr>
        <p:spPr>
          <a:xfrm>
            <a:off x="457199" y="408214"/>
            <a:ext cx="10999654" cy="523220"/>
          </a:xfrm>
          <a:prstGeom prst="rect">
            <a:avLst/>
          </a:prstGeom>
          <a:noFill/>
        </p:spPr>
        <p:txBody>
          <a:bodyPr wrap="square" rtlCol="0">
            <a:spAutoFit/>
          </a:bodyPr>
          <a:lstStyle/>
          <a:p>
            <a:r>
              <a:rPr lang="en-US" sz="2800">
                <a:solidFill>
                  <a:srgbClr val="FF0000"/>
                </a:solidFill>
                <a:latin typeface="Times New Roman" panose="02020603050405020304" pitchFamily="18" charset="0"/>
                <a:cs typeface="Times New Roman" panose="02020603050405020304" pitchFamily="18" charset="0"/>
              </a:rPr>
              <a:t>Online Security – OnlineBackup – Device Protection – Tech Support</a:t>
            </a:r>
          </a:p>
        </p:txBody>
      </p:sp>
      <p:pic>
        <p:nvPicPr>
          <p:cNvPr id="3" name="Picture 2">
            <a:extLst>
              <a:ext uri="{FF2B5EF4-FFF2-40B4-BE49-F238E27FC236}">
                <a16:creationId xmlns:a16="http://schemas.microsoft.com/office/drawing/2014/main" id="{37529D21-C890-0717-3937-6872DA89C19E}"/>
              </a:ext>
            </a:extLst>
          </p:cNvPr>
          <p:cNvPicPr>
            <a:picLocks noChangeAspect="1"/>
          </p:cNvPicPr>
          <p:nvPr/>
        </p:nvPicPr>
        <p:blipFill>
          <a:blip r:embed="rId2"/>
          <a:stretch>
            <a:fillRect/>
          </a:stretch>
        </p:blipFill>
        <p:spPr>
          <a:xfrm>
            <a:off x="782598" y="1689805"/>
            <a:ext cx="5174428" cy="4168501"/>
          </a:xfrm>
          <a:prstGeom prst="rect">
            <a:avLst/>
          </a:prstGeom>
        </p:spPr>
      </p:pic>
      <p:pic>
        <p:nvPicPr>
          <p:cNvPr id="6" name="Picture 5">
            <a:extLst>
              <a:ext uri="{FF2B5EF4-FFF2-40B4-BE49-F238E27FC236}">
                <a16:creationId xmlns:a16="http://schemas.microsoft.com/office/drawing/2014/main" id="{9FF46082-3C0C-40F0-4F36-57D54A672D91}"/>
              </a:ext>
            </a:extLst>
          </p:cNvPr>
          <p:cNvPicPr>
            <a:picLocks noChangeAspect="1"/>
          </p:cNvPicPr>
          <p:nvPr/>
        </p:nvPicPr>
        <p:blipFill>
          <a:blip r:embed="rId3"/>
          <a:stretch>
            <a:fillRect/>
          </a:stretch>
        </p:blipFill>
        <p:spPr>
          <a:xfrm>
            <a:off x="6096000" y="1689805"/>
            <a:ext cx="5182049" cy="4153260"/>
          </a:xfrm>
          <a:prstGeom prst="rect">
            <a:avLst/>
          </a:prstGeom>
        </p:spPr>
      </p:pic>
      <p:pic>
        <p:nvPicPr>
          <p:cNvPr id="8" name="Picture 7">
            <a:extLst>
              <a:ext uri="{FF2B5EF4-FFF2-40B4-BE49-F238E27FC236}">
                <a16:creationId xmlns:a16="http://schemas.microsoft.com/office/drawing/2014/main" id="{A56767A0-9BB2-3B95-F753-3486A85780F6}"/>
              </a:ext>
            </a:extLst>
          </p:cNvPr>
          <p:cNvPicPr>
            <a:picLocks noChangeAspect="1"/>
          </p:cNvPicPr>
          <p:nvPr/>
        </p:nvPicPr>
        <p:blipFill>
          <a:blip r:embed="rId4"/>
          <a:stretch>
            <a:fillRect/>
          </a:stretch>
        </p:blipFill>
        <p:spPr>
          <a:xfrm>
            <a:off x="851183" y="1712667"/>
            <a:ext cx="5037257" cy="4145639"/>
          </a:xfrm>
          <a:prstGeom prst="rect">
            <a:avLst/>
          </a:prstGeom>
        </p:spPr>
      </p:pic>
      <p:pic>
        <p:nvPicPr>
          <p:cNvPr id="10" name="Picture 9">
            <a:extLst>
              <a:ext uri="{FF2B5EF4-FFF2-40B4-BE49-F238E27FC236}">
                <a16:creationId xmlns:a16="http://schemas.microsoft.com/office/drawing/2014/main" id="{C96A0938-A5CB-9CB4-2C9B-9CAD67E5F597}"/>
              </a:ext>
            </a:extLst>
          </p:cNvPr>
          <p:cNvPicPr>
            <a:picLocks noChangeAspect="1"/>
          </p:cNvPicPr>
          <p:nvPr/>
        </p:nvPicPr>
        <p:blipFill>
          <a:blip r:embed="rId5"/>
          <a:stretch>
            <a:fillRect/>
          </a:stretch>
        </p:blipFill>
        <p:spPr>
          <a:xfrm>
            <a:off x="6198878" y="1689805"/>
            <a:ext cx="4976291" cy="4145639"/>
          </a:xfrm>
          <a:prstGeom prst="rect">
            <a:avLst/>
          </a:prstGeom>
        </p:spPr>
      </p:pic>
    </p:spTree>
    <p:extLst>
      <p:ext uri="{BB962C8B-B14F-4D97-AF65-F5344CB8AC3E}">
        <p14:creationId xmlns:p14="http://schemas.microsoft.com/office/powerpoint/2010/main" val="319000508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 presetClass="exit" presetSubtype="0" fill="hold" nodeType="withEffect">
                                  <p:stCondLst>
                                    <p:cond delay="0"/>
                                  </p:stCondLst>
                                  <p:childTnLst>
                                    <p:set>
                                      <p:cBhvr>
                                        <p:cTn id="9" dur="1" fill="hold">
                                          <p:stCondLst>
                                            <p:cond delay="0"/>
                                          </p:stCondLst>
                                        </p:cTn>
                                        <p:tgtEl>
                                          <p:spTgt spid="3"/>
                                        </p:tgtEl>
                                        <p:attrNameLst>
                                          <p:attrName>style.visibility</p:attrName>
                                        </p:attrNameLst>
                                      </p:cBhvr>
                                      <p:to>
                                        <p:strVal val="hidden"/>
                                      </p:to>
                                    </p:set>
                                  </p:childTnLst>
                                </p:cTn>
                              </p:par>
                              <p:par>
                                <p:cTn id="10" presetID="1" presetClass="exit" presetSubtype="0" fill="hold" nodeType="withEffect">
                                  <p:stCondLst>
                                    <p:cond delay="0"/>
                                  </p:stCondLst>
                                  <p:childTnLst>
                                    <p:set>
                                      <p:cBhvr>
                                        <p:cTn id="11" dur="1" fill="hold">
                                          <p:stCondLst>
                                            <p:cond delay="0"/>
                                          </p:stCondLst>
                                        </p:cTn>
                                        <p:tgtEl>
                                          <p:spTgt spid="6"/>
                                        </p:tgtEl>
                                        <p:attrNameLst>
                                          <p:attrName>style.visibility</p:attrName>
                                        </p:attrNameLst>
                                      </p:cBhvr>
                                      <p:to>
                                        <p:strVal val="hidden"/>
                                      </p:to>
                                    </p:set>
                                  </p:childTnLst>
                                </p:cTn>
                              </p:par>
                              <p:par>
                                <p:cTn id="12" presetID="16" presetClass="entr" presetSubtype="21"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arn(inVertical)">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B1358C0-2ADF-A1B1-4FD3-72B4D221744A}"/>
              </a:ext>
            </a:extLst>
          </p:cNvPr>
          <p:cNvSpPr txBox="1"/>
          <p:nvPr/>
        </p:nvSpPr>
        <p:spPr>
          <a:xfrm>
            <a:off x="457199" y="408214"/>
            <a:ext cx="10999654" cy="523220"/>
          </a:xfrm>
          <a:prstGeom prst="rect">
            <a:avLst/>
          </a:prstGeom>
          <a:noFill/>
        </p:spPr>
        <p:txBody>
          <a:bodyPr wrap="square" rtlCol="0">
            <a:spAutoFit/>
          </a:bodyPr>
          <a:lstStyle/>
          <a:p>
            <a:r>
              <a:rPr lang="en-US" sz="2800">
                <a:solidFill>
                  <a:srgbClr val="FF0000"/>
                </a:solidFill>
                <a:latin typeface="Times New Roman" panose="02020603050405020304" pitchFamily="18" charset="0"/>
                <a:cs typeface="Times New Roman" panose="02020603050405020304" pitchFamily="18" charset="0"/>
              </a:rPr>
              <a:t>Online Security – OnlineBackup – Device Protection – Tech Support</a:t>
            </a:r>
          </a:p>
        </p:txBody>
      </p:sp>
      <p:pic>
        <p:nvPicPr>
          <p:cNvPr id="4" name="Picture 3">
            <a:extLst>
              <a:ext uri="{FF2B5EF4-FFF2-40B4-BE49-F238E27FC236}">
                <a16:creationId xmlns:a16="http://schemas.microsoft.com/office/drawing/2014/main" id="{B0DE9D87-34FF-26E7-F5A6-BAC77E03CECB}"/>
              </a:ext>
            </a:extLst>
          </p:cNvPr>
          <p:cNvPicPr>
            <a:picLocks noChangeAspect="1"/>
          </p:cNvPicPr>
          <p:nvPr/>
        </p:nvPicPr>
        <p:blipFill>
          <a:blip r:embed="rId2"/>
          <a:stretch>
            <a:fillRect/>
          </a:stretch>
        </p:blipFill>
        <p:spPr>
          <a:xfrm>
            <a:off x="911572" y="1414733"/>
            <a:ext cx="4664575" cy="1727278"/>
          </a:xfrm>
          <a:prstGeom prst="rect">
            <a:avLst/>
          </a:prstGeom>
        </p:spPr>
      </p:pic>
      <p:pic>
        <p:nvPicPr>
          <p:cNvPr id="7" name="Picture 6">
            <a:extLst>
              <a:ext uri="{FF2B5EF4-FFF2-40B4-BE49-F238E27FC236}">
                <a16:creationId xmlns:a16="http://schemas.microsoft.com/office/drawing/2014/main" id="{29FD682C-71F6-F2B9-0914-C7B91933701C}"/>
              </a:ext>
            </a:extLst>
          </p:cNvPr>
          <p:cNvPicPr>
            <a:picLocks noChangeAspect="1"/>
          </p:cNvPicPr>
          <p:nvPr/>
        </p:nvPicPr>
        <p:blipFill>
          <a:blip r:embed="rId3"/>
          <a:stretch>
            <a:fillRect/>
          </a:stretch>
        </p:blipFill>
        <p:spPr>
          <a:xfrm>
            <a:off x="6096000" y="1414733"/>
            <a:ext cx="4965925" cy="1727278"/>
          </a:xfrm>
          <a:prstGeom prst="rect">
            <a:avLst/>
          </a:prstGeom>
        </p:spPr>
      </p:pic>
      <p:pic>
        <p:nvPicPr>
          <p:cNvPr id="11" name="Picture 10">
            <a:extLst>
              <a:ext uri="{FF2B5EF4-FFF2-40B4-BE49-F238E27FC236}">
                <a16:creationId xmlns:a16="http://schemas.microsoft.com/office/drawing/2014/main" id="{56374101-56B9-5C7C-AED7-D127874DDD78}"/>
              </a:ext>
            </a:extLst>
          </p:cNvPr>
          <p:cNvPicPr>
            <a:picLocks noChangeAspect="1"/>
          </p:cNvPicPr>
          <p:nvPr/>
        </p:nvPicPr>
        <p:blipFill>
          <a:blip r:embed="rId4"/>
          <a:stretch>
            <a:fillRect/>
          </a:stretch>
        </p:blipFill>
        <p:spPr>
          <a:xfrm>
            <a:off x="911572" y="3715989"/>
            <a:ext cx="4861604" cy="1727277"/>
          </a:xfrm>
          <a:prstGeom prst="rect">
            <a:avLst/>
          </a:prstGeom>
        </p:spPr>
      </p:pic>
      <p:pic>
        <p:nvPicPr>
          <p:cNvPr id="13" name="Picture 12">
            <a:extLst>
              <a:ext uri="{FF2B5EF4-FFF2-40B4-BE49-F238E27FC236}">
                <a16:creationId xmlns:a16="http://schemas.microsoft.com/office/drawing/2014/main" id="{9699D1E3-79B1-9FE8-A5D9-0472903CF6EC}"/>
              </a:ext>
            </a:extLst>
          </p:cNvPr>
          <p:cNvPicPr>
            <a:picLocks noChangeAspect="1"/>
          </p:cNvPicPr>
          <p:nvPr/>
        </p:nvPicPr>
        <p:blipFill>
          <a:blip r:embed="rId5"/>
          <a:stretch>
            <a:fillRect/>
          </a:stretch>
        </p:blipFill>
        <p:spPr>
          <a:xfrm>
            <a:off x="6181266" y="3715990"/>
            <a:ext cx="4824794" cy="1727276"/>
          </a:xfrm>
          <a:prstGeom prst="rect">
            <a:avLst/>
          </a:prstGeom>
        </p:spPr>
      </p:pic>
      <p:sp>
        <p:nvSpPr>
          <p:cNvPr id="14" name="Rectangle 13">
            <a:extLst>
              <a:ext uri="{FF2B5EF4-FFF2-40B4-BE49-F238E27FC236}">
                <a16:creationId xmlns:a16="http://schemas.microsoft.com/office/drawing/2014/main" id="{3000C9C9-C659-498F-CBAA-509E724BE727}"/>
              </a:ext>
            </a:extLst>
          </p:cNvPr>
          <p:cNvSpPr/>
          <p:nvPr/>
        </p:nvSpPr>
        <p:spPr>
          <a:xfrm>
            <a:off x="1173192" y="1699404"/>
            <a:ext cx="1328468" cy="40544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AB6447F-1CA1-C88F-B1F7-332E091B5D67}"/>
              </a:ext>
            </a:extLst>
          </p:cNvPr>
          <p:cNvSpPr/>
          <p:nvPr/>
        </p:nvSpPr>
        <p:spPr>
          <a:xfrm>
            <a:off x="1058172" y="4002657"/>
            <a:ext cx="1443487" cy="40256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2579D74-6F97-EF4D-E99A-A1D9FA44835F}"/>
              </a:ext>
            </a:extLst>
          </p:cNvPr>
          <p:cNvSpPr/>
          <p:nvPr/>
        </p:nvSpPr>
        <p:spPr>
          <a:xfrm>
            <a:off x="6449156" y="1724177"/>
            <a:ext cx="1328468" cy="40544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06A3E82-FB5E-48E1-1420-52071C58429C}"/>
              </a:ext>
            </a:extLst>
          </p:cNvPr>
          <p:cNvSpPr/>
          <p:nvPr/>
        </p:nvSpPr>
        <p:spPr>
          <a:xfrm>
            <a:off x="6535420" y="3999782"/>
            <a:ext cx="1328468" cy="40544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0005583"/>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B1358C0-2ADF-A1B1-4FD3-72B4D221744A}"/>
              </a:ext>
            </a:extLst>
          </p:cNvPr>
          <p:cNvSpPr txBox="1"/>
          <p:nvPr/>
        </p:nvSpPr>
        <p:spPr>
          <a:xfrm>
            <a:off x="457199" y="408214"/>
            <a:ext cx="6262008"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StreamingTV - StreamingMovies </a:t>
            </a:r>
          </a:p>
        </p:txBody>
      </p:sp>
      <p:pic>
        <p:nvPicPr>
          <p:cNvPr id="3" name="Picture 2">
            <a:extLst>
              <a:ext uri="{FF2B5EF4-FFF2-40B4-BE49-F238E27FC236}">
                <a16:creationId xmlns:a16="http://schemas.microsoft.com/office/drawing/2014/main" id="{39AFEF54-81D6-55F3-7A1E-BB2A8856A5D3}"/>
              </a:ext>
            </a:extLst>
          </p:cNvPr>
          <p:cNvPicPr>
            <a:picLocks noChangeAspect="1"/>
          </p:cNvPicPr>
          <p:nvPr/>
        </p:nvPicPr>
        <p:blipFill>
          <a:blip r:embed="rId2"/>
          <a:stretch>
            <a:fillRect/>
          </a:stretch>
        </p:blipFill>
        <p:spPr>
          <a:xfrm>
            <a:off x="6294734" y="1462289"/>
            <a:ext cx="5212009" cy="4315575"/>
          </a:xfrm>
          <a:prstGeom prst="rect">
            <a:avLst/>
          </a:prstGeom>
        </p:spPr>
      </p:pic>
      <p:pic>
        <p:nvPicPr>
          <p:cNvPr id="5" name="Picture 4">
            <a:extLst>
              <a:ext uri="{FF2B5EF4-FFF2-40B4-BE49-F238E27FC236}">
                <a16:creationId xmlns:a16="http://schemas.microsoft.com/office/drawing/2014/main" id="{60A08B40-4888-093D-8CFB-D0A3DA65D835}"/>
              </a:ext>
            </a:extLst>
          </p:cNvPr>
          <p:cNvPicPr>
            <a:picLocks noChangeAspect="1"/>
          </p:cNvPicPr>
          <p:nvPr/>
        </p:nvPicPr>
        <p:blipFill>
          <a:blip r:embed="rId3"/>
          <a:stretch>
            <a:fillRect/>
          </a:stretch>
        </p:blipFill>
        <p:spPr>
          <a:xfrm>
            <a:off x="587024" y="1462289"/>
            <a:ext cx="5310243" cy="4315575"/>
          </a:xfrm>
          <a:prstGeom prst="rect">
            <a:avLst/>
          </a:prstGeom>
        </p:spPr>
      </p:pic>
    </p:spTree>
    <p:extLst>
      <p:ext uri="{BB962C8B-B14F-4D97-AF65-F5344CB8AC3E}">
        <p14:creationId xmlns:p14="http://schemas.microsoft.com/office/powerpoint/2010/main" val="2301776180"/>
      </p:ext>
    </p:extLst>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B1358C0-2ADF-A1B1-4FD3-72B4D221744A}"/>
              </a:ext>
            </a:extLst>
          </p:cNvPr>
          <p:cNvSpPr txBox="1"/>
          <p:nvPr/>
        </p:nvSpPr>
        <p:spPr>
          <a:xfrm>
            <a:off x="457199" y="408214"/>
            <a:ext cx="6262008"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StreamingTV - StreamingMovies </a:t>
            </a:r>
          </a:p>
        </p:txBody>
      </p:sp>
      <p:pic>
        <p:nvPicPr>
          <p:cNvPr id="3" name="Picture 2">
            <a:extLst>
              <a:ext uri="{FF2B5EF4-FFF2-40B4-BE49-F238E27FC236}">
                <a16:creationId xmlns:a16="http://schemas.microsoft.com/office/drawing/2014/main" id="{74A31704-FE5C-2148-9D6F-CDE5028E5359}"/>
              </a:ext>
            </a:extLst>
          </p:cNvPr>
          <p:cNvPicPr>
            <a:picLocks noChangeAspect="1"/>
          </p:cNvPicPr>
          <p:nvPr/>
        </p:nvPicPr>
        <p:blipFill>
          <a:blip r:embed="rId2"/>
          <a:stretch>
            <a:fillRect/>
          </a:stretch>
        </p:blipFill>
        <p:spPr>
          <a:xfrm>
            <a:off x="1425291" y="992989"/>
            <a:ext cx="5651737" cy="5865011"/>
          </a:xfrm>
          <a:prstGeom prst="rect">
            <a:avLst/>
          </a:prstGeom>
        </p:spPr>
      </p:pic>
      <p:pic>
        <p:nvPicPr>
          <p:cNvPr id="5" name="Picture 4">
            <a:extLst>
              <a:ext uri="{FF2B5EF4-FFF2-40B4-BE49-F238E27FC236}">
                <a16:creationId xmlns:a16="http://schemas.microsoft.com/office/drawing/2014/main" id="{30A64D35-B277-4D17-6AD7-08E2C1A1DF31}"/>
              </a:ext>
            </a:extLst>
          </p:cNvPr>
          <p:cNvPicPr>
            <a:picLocks noChangeAspect="1"/>
          </p:cNvPicPr>
          <p:nvPr/>
        </p:nvPicPr>
        <p:blipFill>
          <a:blip r:embed="rId3"/>
          <a:stretch>
            <a:fillRect/>
          </a:stretch>
        </p:blipFill>
        <p:spPr>
          <a:xfrm>
            <a:off x="4646931" y="4550582"/>
            <a:ext cx="6925954" cy="1433839"/>
          </a:xfrm>
          <a:prstGeom prst="rect">
            <a:avLst/>
          </a:prstGeom>
        </p:spPr>
      </p:pic>
      <p:sp>
        <p:nvSpPr>
          <p:cNvPr id="2" name="TextBox 1">
            <a:extLst>
              <a:ext uri="{FF2B5EF4-FFF2-40B4-BE49-F238E27FC236}">
                <a16:creationId xmlns:a16="http://schemas.microsoft.com/office/drawing/2014/main" id="{2C723766-4CD4-F31D-7A78-9E88E4B84857}"/>
              </a:ext>
            </a:extLst>
          </p:cNvPr>
          <p:cNvSpPr txBox="1"/>
          <p:nvPr/>
        </p:nvSpPr>
        <p:spPr>
          <a:xfrm>
            <a:off x="6936581" y="1509623"/>
            <a:ext cx="3830128" cy="1015663"/>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Dịch vụ </a:t>
            </a:r>
            <a:r>
              <a:rPr lang="en-US" sz="2000">
                <a:solidFill>
                  <a:schemeClr val="accent1"/>
                </a:solidFill>
                <a:latin typeface="Times New Roman" panose="02020603050405020304" pitchFamily="18" charset="0"/>
                <a:cs typeface="Times New Roman" panose="02020603050405020304" pitchFamily="18" charset="0"/>
              </a:rPr>
              <a:t>StreamingTV</a:t>
            </a:r>
            <a:r>
              <a:rPr lang="en-US" sz="2000">
                <a:latin typeface="Times New Roman" panose="02020603050405020304" pitchFamily="18" charset="0"/>
                <a:cs typeface="Times New Roman" panose="02020603050405020304" pitchFamily="18" charset="0"/>
              </a:rPr>
              <a:t> và </a:t>
            </a:r>
            <a:r>
              <a:rPr lang="en-US" sz="2000">
                <a:solidFill>
                  <a:schemeClr val="accent1"/>
                </a:solidFill>
                <a:latin typeface="Times New Roman" panose="02020603050405020304" pitchFamily="18" charset="0"/>
                <a:cs typeface="Times New Roman" panose="02020603050405020304" pitchFamily="18" charset="0"/>
              </a:rPr>
              <a:t>StreamingMovies</a:t>
            </a:r>
            <a:r>
              <a:rPr lang="en-US" sz="2000">
                <a:latin typeface="Times New Roman" panose="02020603050405020304" pitchFamily="18" charset="0"/>
                <a:cs typeface="Times New Roman" panose="02020603050405020304" pitchFamily="18" charset="0"/>
              </a:rPr>
              <a:t> có xu hướng đi chung với nhau</a:t>
            </a:r>
          </a:p>
        </p:txBody>
      </p:sp>
    </p:spTree>
    <p:extLst>
      <p:ext uri="{BB962C8B-B14F-4D97-AF65-F5344CB8AC3E}">
        <p14:creationId xmlns:p14="http://schemas.microsoft.com/office/powerpoint/2010/main" val="487272116"/>
      </p:ext>
    </p:extLst>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B1358C0-2ADF-A1B1-4FD3-72B4D221744A}"/>
              </a:ext>
            </a:extLst>
          </p:cNvPr>
          <p:cNvSpPr txBox="1"/>
          <p:nvPr/>
        </p:nvSpPr>
        <p:spPr>
          <a:xfrm>
            <a:off x="457199" y="408214"/>
            <a:ext cx="6262008"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PaperlessBilling</a:t>
            </a:r>
          </a:p>
        </p:txBody>
      </p:sp>
      <p:pic>
        <p:nvPicPr>
          <p:cNvPr id="3" name="Picture 2">
            <a:extLst>
              <a:ext uri="{FF2B5EF4-FFF2-40B4-BE49-F238E27FC236}">
                <a16:creationId xmlns:a16="http://schemas.microsoft.com/office/drawing/2014/main" id="{7DA84BF3-804C-C7B4-F01F-688C70DE6C5D}"/>
              </a:ext>
            </a:extLst>
          </p:cNvPr>
          <p:cNvPicPr>
            <a:picLocks noChangeAspect="1"/>
          </p:cNvPicPr>
          <p:nvPr/>
        </p:nvPicPr>
        <p:blipFill>
          <a:blip r:embed="rId2"/>
          <a:stretch>
            <a:fillRect/>
          </a:stretch>
        </p:blipFill>
        <p:spPr>
          <a:xfrm>
            <a:off x="573167" y="1495299"/>
            <a:ext cx="6262007" cy="4748532"/>
          </a:xfrm>
          <a:prstGeom prst="rect">
            <a:avLst/>
          </a:prstGeom>
        </p:spPr>
      </p:pic>
      <p:pic>
        <p:nvPicPr>
          <p:cNvPr id="7" name="Picture 6">
            <a:extLst>
              <a:ext uri="{FF2B5EF4-FFF2-40B4-BE49-F238E27FC236}">
                <a16:creationId xmlns:a16="http://schemas.microsoft.com/office/drawing/2014/main" id="{F16EF4F9-12B0-5CF3-A681-CFB3815C080E}"/>
              </a:ext>
            </a:extLst>
          </p:cNvPr>
          <p:cNvPicPr>
            <a:picLocks noChangeAspect="1"/>
          </p:cNvPicPr>
          <p:nvPr/>
        </p:nvPicPr>
        <p:blipFill>
          <a:blip r:embed="rId3"/>
          <a:stretch>
            <a:fillRect/>
          </a:stretch>
        </p:blipFill>
        <p:spPr>
          <a:xfrm>
            <a:off x="6171326" y="201022"/>
            <a:ext cx="3975944" cy="1294277"/>
          </a:xfrm>
          <a:prstGeom prst="rect">
            <a:avLst/>
          </a:prstGeom>
        </p:spPr>
      </p:pic>
      <p:sp>
        <p:nvSpPr>
          <p:cNvPr id="8" name="TextBox 7">
            <a:extLst>
              <a:ext uri="{FF2B5EF4-FFF2-40B4-BE49-F238E27FC236}">
                <a16:creationId xmlns:a16="http://schemas.microsoft.com/office/drawing/2014/main" id="{0BBC3E78-4F13-E369-E265-635B5F7AC53F}"/>
              </a:ext>
            </a:extLst>
          </p:cNvPr>
          <p:cNvSpPr txBox="1"/>
          <p:nvPr/>
        </p:nvSpPr>
        <p:spPr>
          <a:xfrm>
            <a:off x="7143614" y="2921168"/>
            <a:ext cx="3830128" cy="1015663"/>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Gói dịch vụ </a:t>
            </a:r>
            <a:r>
              <a:rPr lang="en-US" sz="2000">
                <a:solidFill>
                  <a:schemeClr val="accent1"/>
                </a:solidFill>
                <a:latin typeface="Times New Roman" panose="02020603050405020304" pitchFamily="18" charset="0"/>
                <a:cs typeface="Times New Roman" panose="02020603050405020304" pitchFamily="18" charset="0"/>
              </a:rPr>
              <a:t>PaperlessBilling</a:t>
            </a:r>
            <a:r>
              <a:rPr lang="en-US" sz="2000">
                <a:latin typeface="Times New Roman" panose="02020603050405020304" pitchFamily="18" charset="0"/>
                <a:cs typeface="Times New Roman" panose="02020603050405020304" pitchFamily="18" charset="0"/>
              </a:rPr>
              <a:t> đang không thực sự mang lại hiệu quả như doanh nghiệp mong muốn</a:t>
            </a:r>
          </a:p>
        </p:txBody>
      </p:sp>
    </p:spTree>
    <p:extLst>
      <p:ext uri="{BB962C8B-B14F-4D97-AF65-F5344CB8AC3E}">
        <p14:creationId xmlns:p14="http://schemas.microsoft.com/office/powerpoint/2010/main" val="334134803"/>
      </p:ext>
    </p:extLst>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B1358C0-2ADF-A1B1-4FD3-72B4D221744A}"/>
              </a:ext>
            </a:extLst>
          </p:cNvPr>
          <p:cNvSpPr txBox="1"/>
          <p:nvPr/>
        </p:nvSpPr>
        <p:spPr>
          <a:xfrm>
            <a:off x="457199" y="408214"/>
            <a:ext cx="2669722"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Contract</a:t>
            </a:r>
          </a:p>
        </p:txBody>
      </p:sp>
      <p:pic>
        <p:nvPicPr>
          <p:cNvPr id="7" name="Picture 6">
            <a:extLst>
              <a:ext uri="{FF2B5EF4-FFF2-40B4-BE49-F238E27FC236}">
                <a16:creationId xmlns:a16="http://schemas.microsoft.com/office/drawing/2014/main" id="{202AB67A-23B9-23E1-89D0-C7EB085B289A}"/>
              </a:ext>
            </a:extLst>
          </p:cNvPr>
          <p:cNvPicPr>
            <a:picLocks noChangeAspect="1"/>
          </p:cNvPicPr>
          <p:nvPr/>
        </p:nvPicPr>
        <p:blipFill>
          <a:blip r:embed="rId2"/>
          <a:stretch>
            <a:fillRect/>
          </a:stretch>
        </p:blipFill>
        <p:spPr>
          <a:xfrm>
            <a:off x="6869871" y="291319"/>
            <a:ext cx="3982205" cy="1779857"/>
          </a:xfrm>
          <a:prstGeom prst="rect">
            <a:avLst/>
          </a:prstGeom>
        </p:spPr>
      </p:pic>
      <p:pic>
        <p:nvPicPr>
          <p:cNvPr id="3" name="Picture 2">
            <a:extLst>
              <a:ext uri="{FF2B5EF4-FFF2-40B4-BE49-F238E27FC236}">
                <a16:creationId xmlns:a16="http://schemas.microsoft.com/office/drawing/2014/main" id="{FC08ED8D-E073-CB58-602D-3EEC11913D83}"/>
              </a:ext>
            </a:extLst>
          </p:cNvPr>
          <p:cNvPicPr>
            <a:picLocks noChangeAspect="1"/>
          </p:cNvPicPr>
          <p:nvPr/>
        </p:nvPicPr>
        <p:blipFill>
          <a:blip r:embed="rId3"/>
          <a:stretch>
            <a:fillRect/>
          </a:stretch>
        </p:blipFill>
        <p:spPr>
          <a:xfrm>
            <a:off x="848219" y="1245835"/>
            <a:ext cx="5776868" cy="4812569"/>
          </a:xfrm>
          <a:prstGeom prst="rect">
            <a:avLst/>
          </a:prstGeom>
        </p:spPr>
      </p:pic>
    </p:spTree>
    <p:extLst>
      <p:ext uri="{BB962C8B-B14F-4D97-AF65-F5344CB8AC3E}">
        <p14:creationId xmlns:p14="http://schemas.microsoft.com/office/powerpoint/2010/main" val="2996340787"/>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679968" y="2659559"/>
            <a:ext cx="5785202" cy="769441"/>
          </a:xfrm>
          <a:prstGeom prst="rect">
            <a:avLst/>
          </a:prstGeom>
        </p:spPr>
        <p:txBody>
          <a:bodyPr wrap="square" lIns="0" tIns="0" rIns="0" bIns="0" anchor="t" anchorCtr="0">
            <a:spAutoFit/>
          </a:bodyPr>
          <a:lstStyle>
            <a:lvl1pPr algn="l" defTabSz="1828800" rtl="0" eaLnBrk="1" latinLnBrk="0" hangingPunct="1">
              <a:lnSpc>
                <a:spcPct val="90000"/>
              </a:lnSpc>
              <a:spcBef>
                <a:spcPct val="0"/>
              </a:spcBef>
              <a:buNone/>
              <a:defRPr sz="7200" b="1" kern="120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00000"/>
              </a:lnSpc>
            </a:pPr>
            <a:r>
              <a:rPr lang="en-US" sz="5000">
                <a:solidFill>
                  <a:schemeClr val="bg1"/>
                </a:solidFill>
              </a:rPr>
              <a:t>01 - Hiểu bài toán</a:t>
            </a:r>
            <a:endParaRPr lang="en-US" sz="5000" dirty="0">
              <a:solidFill>
                <a:schemeClr val="bg1"/>
              </a:solidFill>
            </a:endParaRPr>
          </a:p>
        </p:txBody>
      </p:sp>
      <p:grpSp>
        <p:nvGrpSpPr>
          <p:cNvPr id="7" name="Group 6"/>
          <p:cNvGrpSpPr/>
          <p:nvPr/>
        </p:nvGrpSpPr>
        <p:grpSpPr>
          <a:xfrm>
            <a:off x="5670958" y="3000050"/>
            <a:ext cx="838200" cy="76200"/>
            <a:chOff x="3244850" y="3002280"/>
            <a:chExt cx="1752600" cy="152400"/>
          </a:xfrm>
          <a:solidFill>
            <a:schemeClr val="accent3"/>
          </a:solidFill>
        </p:grpSpPr>
        <p:sp>
          <p:nvSpPr>
            <p:cNvPr id="8" name="Rectangle 7"/>
            <p:cNvSpPr/>
            <p:nvPr/>
          </p:nvSpPr>
          <p:spPr>
            <a:xfrm>
              <a:off x="4121150" y="3002280"/>
              <a:ext cx="8763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244850" y="3002280"/>
              <a:ext cx="876300" cy="152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737368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B1358C0-2ADF-A1B1-4FD3-72B4D221744A}"/>
              </a:ext>
            </a:extLst>
          </p:cNvPr>
          <p:cNvSpPr txBox="1"/>
          <p:nvPr/>
        </p:nvSpPr>
        <p:spPr>
          <a:xfrm>
            <a:off x="457198" y="408214"/>
            <a:ext cx="3028951"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PaymentMethod</a:t>
            </a:r>
          </a:p>
        </p:txBody>
      </p:sp>
      <p:pic>
        <p:nvPicPr>
          <p:cNvPr id="4" name="Picture 3">
            <a:extLst>
              <a:ext uri="{FF2B5EF4-FFF2-40B4-BE49-F238E27FC236}">
                <a16:creationId xmlns:a16="http://schemas.microsoft.com/office/drawing/2014/main" id="{324A4956-928F-159B-1247-B9A0715C0E71}"/>
              </a:ext>
            </a:extLst>
          </p:cNvPr>
          <p:cNvPicPr>
            <a:picLocks noChangeAspect="1"/>
          </p:cNvPicPr>
          <p:nvPr/>
        </p:nvPicPr>
        <p:blipFill>
          <a:blip r:embed="rId2"/>
          <a:stretch>
            <a:fillRect/>
          </a:stretch>
        </p:blipFill>
        <p:spPr>
          <a:xfrm>
            <a:off x="554104" y="1470179"/>
            <a:ext cx="5294606" cy="4718929"/>
          </a:xfrm>
          <a:prstGeom prst="rect">
            <a:avLst/>
          </a:prstGeom>
        </p:spPr>
      </p:pic>
      <p:pic>
        <p:nvPicPr>
          <p:cNvPr id="5" name="Picture 4">
            <a:extLst>
              <a:ext uri="{FF2B5EF4-FFF2-40B4-BE49-F238E27FC236}">
                <a16:creationId xmlns:a16="http://schemas.microsoft.com/office/drawing/2014/main" id="{4F1AAFD9-AC44-E344-C6F5-6F8725CEF88B}"/>
              </a:ext>
            </a:extLst>
          </p:cNvPr>
          <p:cNvPicPr>
            <a:picLocks noChangeAspect="1"/>
          </p:cNvPicPr>
          <p:nvPr/>
        </p:nvPicPr>
        <p:blipFill>
          <a:blip r:embed="rId3"/>
          <a:stretch>
            <a:fillRect/>
          </a:stretch>
        </p:blipFill>
        <p:spPr>
          <a:xfrm>
            <a:off x="5216237" y="487217"/>
            <a:ext cx="5942903" cy="1332894"/>
          </a:xfrm>
          <a:prstGeom prst="rect">
            <a:avLst/>
          </a:prstGeom>
        </p:spPr>
      </p:pic>
      <p:sp>
        <p:nvSpPr>
          <p:cNvPr id="7" name="TextBox 6">
            <a:extLst>
              <a:ext uri="{FF2B5EF4-FFF2-40B4-BE49-F238E27FC236}">
                <a16:creationId xmlns:a16="http://schemas.microsoft.com/office/drawing/2014/main" id="{2E54E901-C5EE-F211-E7F7-0C8ECF5B1E59}"/>
              </a:ext>
            </a:extLst>
          </p:cNvPr>
          <p:cNvSpPr txBox="1"/>
          <p:nvPr/>
        </p:nvSpPr>
        <p:spPr>
          <a:xfrm>
            <a:off x="6505259" y="3257599"/>
            <a:ext cx="3830128" cy="1015663"/>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Chúng ta cần đặt sự quan tâm vào phương thức </a:t>
            </a:r>
            <a:r>
              <a:rPr lang="en-US" sz="2000">
                <a:solidFill>
                  <a:schemeClr val="accent1"/>
                </a:solidFill>
                <a:latin typeface="Times New Roman" panose="02020603050405020304" pitchFamily="18" charset="0"/>
                <a:cs typeface="Times New Roman" panose="02020603050405020304" pitchFamily="18" charset="0"/>
              </a:rPr>
              <a:t>Electronic check</a:t>
            </a:r>
            <a:r>
              <a:rPr lang="en-US" sz="2000">
                <a:latin typeface="Times New Roman" panose="02020603050405020304" pitchFamily="18" charset="0"/>
                <a:cs typeface="Times New Roman" panose="02020603050405020304" pitchFamily="18" charset="0"/>
              </a:rPr>
              <a:t> của gói dịch vụ </a:t>
            </a:r>
            <a:r>
              <a:rPr lang="en-US" sz="2000">
                <a:solidFill>
                  <a:schemeClr val="accent1"/>
                </a:solidFill>
                <a:latin typeface="Times New Roman" panose="02020603050405020304" pitchFamily="18" charset="0"/>
                <a:cs typeface="Times New Roman" panose="02020603050405020304" pitchFamily="18" charset="0"/>
              </a:rPr>
              <a:t>PaymentMethod</a:t>
            </a:r>
          </a:p>
        </p:txBody>
      </p:sp>
    </p:spTree>
    <p:extLst>
      <p:ext uri="{BB962C8B-B14F-4D97-AF65-F5344CB8AC3E}">
        <p14:creationId xmlns:p14="http://schemas.microsoft.com/office/powerpoint/2010/main" val="1804226578"/>
      </p:ext>
    </p:extLst>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B1358C0-2ADF-A1B1-4FD3-72B4D221744A}"/>
              </a:ext>
            </a:extLst>
          </p:cNvPr>
          <p:cNvSpPr txBox="1"/>
          <p:nvPr/>
        </p:nvSpPr>
        <p:spPr>
          <a:xfrm>
            <a:off x="457199" y="408214"/>
            <a:ext cx="7984672"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Contract - PaymentMethod</a:t>
            </a:r>
          </a:p>
        </p:txBody>
      </p:sp>
      <p:pic>
        <p:nvPicPr>
          <p:cNvPr id="3" name="Picture 2">
            <a:extLst>
              <a:ext uri="{FF2B5EF4-FFF2-40B4-BE49-F238E27FC236}">
                <a16:creationId xmlns:a16="http://schemas.microsoft.com/office/drawing/2014/main" id="{61B50445-5710-3E51-6C88-2AD3C3F21495}"/>
              </a:ext>
            </a:extLst>
          </p:cNvPr>
          <p:cNvPicPr>
            <a:picLocks noChangeAspect="1"/>
          </p:cNvPicPr>
          <p:nvPr/>
        </p:nvPicPr>
        <p:blipFill>
          <a:blip r:embed="rId2"/>
          <a:stretch>
            <a:fillRect/>
          </a:stretch>
        </p:blipFill>
        <p:spPr>
          <a:xfrm>
            <a:off x="1005291" y="1135107"/>
            <a:ext cx="9461324" cy="5429920"/>
          </a:xfrm>
          <a:prstGeom prst="rect">
            <a:avLst/>
          </a:prstGeom>
        </p:spPr>
      </p:pic>
      <p:pic>
        <p:nvPicPr>
          <p:cNvPr id="5" name="Picture 4">
            <a:extLst>
              <a:ext uri="{FF2B5EF4-FFF2-40B4-BE49-F238E27FC236}">
                <a16:creationId xmlns:a16="http://schemas.microsoft.com/office/drawing/2014/main" id="{EB679D66-9432-6709-CBCB-0DA14D1F0398}"/>
              </a:ext>
            </a:extLst>
          </p:cNvPr>
          <p:cNvPicPr>
            <a:picLocks noChangeAspect="1"/>
          </p:cNvPicPr>
          <p:nvPr/>
        </p:nvPicPr>
        <p:blipFill>
          <a:blip r:embed="rId3"/>
          <a:stretch>
            <a:fillRect/>
          </a:stretch>
        </p:blipFill>
        <p:spPr>
          <a:xfrm>
            <a:off x="9011069" y="1135107"/>
            <a:ext cx="1455546" cy="731583"/>
          </a:xfrm>
          <a:prstGeom prst="rect">
            <a:avLst/>
          </a:prstGeom>
        </p:spPr>
      </p:pic>
    </p:spTree>
    <p:extLst>
      <p:ext uri="{BB962C8B-B14F-4D97-AF65-F5344CB8AC3E}">
        <p14:creationId xmlns:p14="http://schemas.microsoft.com/office/powerpoint/2010/main" val="3670025201"/>
      </p:ext>
    </p:extLst>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B1358C0-2ADF-A1B1-4FD3-72B4D221744A}"/>
              </a:ext>
            </a:extLst>
          </p:cNvPr>
          <p:cNvSpPr txBox="1"/>
          <p:nvPr/>
        </p:nvSpPr>
        <p:spPr>
          <a:xfrm>
            <a:off x="457199" y="408214"/>
            <a:ext cx="7984672"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MontlyCharges - TotalCharges</a:t>
            </a:r>
          </a:p>
        </p:txBody>
      </p:sp>
      <p:pic>
        <p:nvPicPr>
          <p:cNvPr id="4" name="Picture 3">
            <a:extLst>
              <a:ext uri="{FF2B5EF4-FFF2-40B4-BE49-F238E27FC236}">
                <a16:creationId xmlns:a16="http://schemas.microsoft.com/office/drawing/2014/main" id="{8FEDEFB7-19B0-FFAE-0EF1-DAE3509C5FF0}"/>
              </a:ext>
            </a:extLst>
          </p:cNvPr>
          <p:cNvPicPr>
            <a:picLocks noChangeAspect="1"/>
          </p:cNvPicPr>
          <p:nvPr/>
        </p:nvPicPr>
        <p:blipFill>
          <a:blip r:embed="rId2"/>
          <a:stretch>
            <a:fillRect/>
          </a:stretch>
        </p:blipFill>
        <p:spPr>
          <a:xfrm>
            <a:off x="522138" y="1388856"/>
            <a:ext cx="10815078" cy="4611893"/>
          </a:xfrm>
          <a:prstGeom prst="rect">
            <a:avLst/>
          </a:prstGeom>
        </p:spPr>
      </p:pic>
    </p:spTree>
    <p:extLst>
      <p:ext uri="{BB962C8B-B14F-4D97-AF65-F5344CB8AC3E}">
        <p14:creationId xmlns:p14="http://schemas.microsoft.com/office/powerpoint/2010/main" val="2158413497"/>
      </p:ext>
    </p:extLst>
  </p:cSld>
  <p:clrMapOvr>
    <a:masterClrMapping/>
  </p:clrMapOvr>
  <p:transition spd="slow">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B1358C0-2ADF-A1B1-4FD3-72B4D221744A}"/>
              </a:ext>
            </a:extLst>
          </p:cNvPr>
          <p:cNvSpPr txBox="1"/>
          <p:nvPr/>
        </p:nvSpPr>
        <p:spPr>
          <a:xfrm>
            <a:off x="457199" y="408214"/>
            <a:ext cx="7984672"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MontlyCharges - TotalCharges</a:t>
            </a:r>
          </a:p>
        </p:txBody>
      </p:sp>
      <p:pic>
        <p:nvPicPr>
          <p:cNvPr id="3" name="Picture 2">
            <a:extLst>
              <a:ext uri="{FF2B5EF4-FFF2-40B4-BE49-F238E27FC236}">
                <a16:creationId xmlns:a16="http://schemas.microsoft.com/office/drawing/2014/main" id="{A6E11BED-5782-FE18-8739-D54FC2E9397C}"/>
              </a:ext>
            </a:extLst>
          </p:cNvPr>
          <p:cNvPicPr>
            <a:picLocks noChangeAspect="1"/>
          </p:cNvPicPr>
          <p:nvPr/>
        </p:nvPicPr>
        <p:blipFill>
          <a:blip r:embed="rId2"/>
          <a:stretch>
            <a:fillRect/>
          </a:stretch>
        </p:blipFill>
        <p:spPr>
          <a:xfrm>
            <a:off x="457199" y="1787838"/>
            <a:ext cx="11084032" cy="3608754"/>
          </a:xfrm>
          <a:prstGeom prst="rect">
            <a:avLst/>
          </a:prstGeom>
        </p:spPr>
      </p:pic>
    </p:spTree>
    <p:extLst>
      <p:ext uri="{BB962C8B-B14F-4D97-AF65-F5344CB8AC3E}">
        <p14:creationId xmlns:p14="http://schemas.microsoft.com/office/powerpoint/2010/main" val="144726964"/>
      </p:ext>
    </p:extLst>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B1358C0-2ADF-A1B1-4FD3-72B4D221744A}"/>
              </a:ext>
            </a:extLst>
          </p:cNvPr>
          <p:cNvSpPr txBox="1"/>
          <p:nvPr/>
        </p:nvSpPr>
        <p:spPr>
          <a:xfrm>
            <a:off x="457199" y="408214"/>
            <a:ext cx="7984672"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Number of Option Services</a:t>
            </a:r>
          </a:p>
        </p:txBody>
      </p:sp>
      <p:pic>
        <p:nvPicPr>
          <p:cNvPr id="4" name="Picture 3">
            <a:extLst>
              <a:ext uri="{FF2B5EF4-FFF2-40B4-BE49-F238E27FC236}">
                <a16:creationId xmlns:a16="http://schemas.microsoft.com/office/drawing/2014/main" id="{E82A6B3A-8001-437C-B478-5C6C3A0B7FC4}"/>
              </a:ext>
            </a:extLst>
          </p:cNvPr>
          <p:cNvPicPr>
            <a:picLocks noChangeAspect="1"/>
          </p:cNvPicPr>
          <p:nvPr/>
        </p:nvPicPr>
        <p:blipFill>
          <a:blip r:embed="rId2"/>
          <a:stretch>
            <a:fillRect/>
          </a:stretch>
        </p:blipFill>
        <p:spPr>
          <a:xfrm>
            <a:off x="300703" y="1246903"/>
            <a:ext cx="11737739" cy="5396267"/>
          </a:xfrm>
          <a:prstGeom prst="rect">
            <a:avLst/>
          </a:prstGeom>
        </p:spPr>
      </p:pic>
      <p:pic>
        <p:nvPicPr>
          <p:cNvPr id="6" name="Picture 5">
            <a:extLst>
              <a:ext uri="{FF2B5EF4-FFF2-40B4-BE49-F238E27FC236}">
                <a16:creationId xmlns:a16="http://schemas.microsoft.com/office/drawing/2014/main" id="{C3A818DE-5ABE-12AD-DA71-EE9A8741819E}"/>
              </a:ext>
            </a:extLst>
          </p:cNvPr>
          <p:cNvPicPr>
            <a:picLocks noChangeAspect="1"/>
          </p:cNvPicPr>
          <p:nvPr/>
        </p:nvPicPr>
        <p:blipFill>
          <a:blip r:embed="rId3"/>
          <a:stretch>
            <a:fillRect/>
          </a:stretch>
        </p:blipFill>
        <p:spPr>
          <a:xfrm>
            <a:off x="675428" y="2326501"/>
            <a:ext cx="5749245" cy="2850302"/>
          </a:xfrm>
          <a:prstGeom prst="rect">
            <a:avLst/>
          </a:prstGeom>
        </p:spPr>
      </p:pic>
      <p:sp>
        <p:nvSpPr>
          <p:cNvPr id="8" name="TextBox 7">
            <a:extLst>
              <a:ext uri="{FF2B5EF4-FFF2-40B4-BE49-F238E27FC236}">
                <a16:creationId xmlns:a16="http://schemas.microsoft.com/office/drawing/2014/main" id="{8135F016-674D-88E0-7968-AE6E6955458F}"/>
              </a:ext>
            </a:extLst>
          </p:cNvPr>
          <p:cNvSpPr txBox="1"/>
          <p:nvPr/>
        </p:nvSpPr>
        <p:spPr>
          <a:xfrm>
            <a:off x="7316493" y="4204833"/>
            <a:ext cx="3830128" cy="1631216"/>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 Kể từ nhóm người đăng kí từ 3 dịch vụ trở lên, càng </a:t>
            </a:r>
            <a:r>
              <a:rPr lang="en-US" sz="2000">
                <a:solidFill>
                  <a:schemeClr val="accent1"/>
                </a:solidFill>
                <a:latin typeface="Times New Roman" panose="02020603050405020304" pitchFamily="18" charset="0"/>
                <a:cs typeface="Times New Roman" panose="02020603050405020304" pitchFamily="18" charset="0"/>
              </a:rPr>
              <a:t>nhiều</a:t>
            </a:r>
            <a:r>
              <a:rPr lang="en-US" sz="2000">
                <a:latin typeface="Times New Roman" panose="02020603050405020304" pitchFamily="18" charset="0"/>
                <a:cs typeface="Times New Roman" panose="02020603050405020304" pitchFamily="18" charset="0"/>
              </a:rPr>
              <a:t> dịch vụ được đăng kí, khả năng ở lại với công ty của khách hàng vào tháng tới càng </a:t>
            </a:r>
            <a:r>
              <a:rPr lang="en-US" sz="2000">
                <a:solidFill>
                  <a:schemeClr val="accent1"/>
                </a:solidFill>
                <a:latin typeface="Times New Roman" panose="02020603050405020304" pitchFamily="18" charset="0"/>
                <a:cs typeface="Times New Roman" panose="02020603050405020304" pitchFamily="18" charset="0"/>
              </a:rPr>
              <a:t>tăng</a:t>
            </a:r>
            <a:r>
              <a:rPr lang="en-US" sz="2000">
                <a:latin typeface="Times New Roman" panose="02020603050405020304" pitchFamily="18" charset="0"/>
                <a:cs typeface="Times New Roman" panose="02020603050405020304" pitchFamily="18" charset="0"/>
              </a:rPr>
              <a:t> cao</a:t>
            </a:r>
            <a:endParaRPr lang="en-US" sz="2000">
              <a:solidFill>
                <a:schemeClr val="accent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B2F06B9C-C16D-4E60-8F0C-B7B9855370F6}"/>
              </a:ext>
            </a:extLst>
          </p:cNvPr>
          <p:cNvSpPr txBox="1"/>
          <p:nvPr/>
        </p:nvSpPr>
        <p:spPr>
          <a:xfrm>
            <a:off x="7316493" y="1910260"/>
            <a:ext cx="3830128" cy="1631216"/>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 Đối với nhóm người đăng kí từ 3-7 dịch vụ, càng </a:t>
            </a:r>
            <a:r>
              <a:rPr lang="en-US" sz="2000">
                <a:solidFill>
                  <a:schemeClr val="accent1"/>
                </a:solidFill>
                <a:latin typeface="Times New Roman" panose="02020603050405020304" pitchFamily="18" charset="0"/>
                <a:cs typeface="Times New Roman" panose="02020603050405020304" pitchFamily="18" charset="0"/>
              </a:rPr>
              <a:t>nhiều</a:t>
            </a:r>
            <a:r>
              <a:rPr lang="en-US" sz="2000">
                <a:latin typeface="Times New Roman" panose="02020603050405020304" pitchFamily="18" charset="0"/>
                <a:cs typeface="Times New Roman" panose="02020603050405020304" pitchFamily="18" charset="0"/>
              </a:rPr>
              <a:t> dịch vụ được đăng kí, khả năng rời bỏ dịch vụ của khách hàng vào tháng tới càng </a:t>
            </a:r>
            <a:r>
              <a:rPr lang="en-US" sz="2000">
                <a:solidFill>
                  <a:schemeClr val="accent1"/>
                </a:solidFill>
                <a:latin typeface="Times New Roman" panose="02020603050405020304" pitchFamily="18" charset="0"/>
                <a:cs typeface="Times New Roman" panose="02020603050405020304" pitchFamily="18" charset="0"/>
              </a:rPr>
              <a:t>tăng</a:t>
            </a:r>
            <a:r>
              <a:rPr lang="en-US" sz="2000">
                <a:latin typeface="Times New Roman" panose="02020603050405020304" pitchFamily="18" charset="0"/>
                <a:cs typeface="Times New Roman" panose="02020603050405020304" pitchFamily="18" charset="0"/>
              </a:rPr>
              <a:t> cao</a:t>
            </a:r>
            <a:endParaRPr lang="en-US" sz="200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028605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6" presetClass="entr" presetSubtype="21"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barn(inVertical)">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723101" y="2659559"/>
            <a:ext cx="5468900" cy="1538883"/>
          </a:xfrm>
          <a:prstGeom prst="rect">
            <a:avLst/>
          </a:prstGeom>
        </p:spPr>
        <p:txBody>
          <a:bodyPr wrap="square" lIns="0" tIns="0" rIns="0" bIns="0" anchor="t" anchorCtr="0">
            <a:spAutoFit/>
          </a:bodyPr>
          <a:lstStyle>
            <a:lvl1pPr algn="l" defTabSz="1828800" rtl="0" eaLnBrk="1" latinLnBrk="0" hangingPunct="1">
              <a:lnSpc>
                <a:spcPct val="90000"/>
              </a:lnSpc>
              <a:spcBef>
                <a:spcPct val="0"/>
              </a:spcBef>
              <a:buNone/>
              <a:defRPr sz="7200" b="1" kern="120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00000"/>
              </a:lnSpc>
            </a:pPr>
            <a:r>
              <a:rPr lang="en-US" sz="5000">
                <a:solidFill>
                  <a:schemeClr val="bg1"/>
                </a:solidFill>
              </a:rPr>
              <a:t>05 – Tiền xử lý dữ liệu</a:t>
            </a:r>
            <a:endParaRPr lang="en-US" sz="5000" dirty="0">
              <a:solidFill>
                <a:schemeClr val="bg1"/>
              </a:solidFill>
            </a:endParaRPr>
          </a:p>
        </p:txBody>
      </p:sp>
      <p:grpSp>
        <p:nvGrpSpPr>
          <p:cNvPr id="7" name="Group 6"/>
          <p:cNvGrpSpPr/>
          <p:nvPr/>
        </p:nvGrpSpPr>
        <p:grpSpPr>
          <a:xfrm>
            <a:off x="5670958" y="3000050"/>
            <a:ext cx="838200" cy="76200"/>
            <a:chOff x="3244850" y="3002280"/>
            <a:chExt cx="1752600" cy="152400"/>
          </a:xfrm>
          <a:solidFill>
            <a:schemeClr val="accent3"/>
          </a:solidFill>
        </p:grpSpPr>
        <p:sp>
          <p:nvSpPr>
            <p:cNvPr id="8" name="Rectangle 7"/>
            <p:cNvSpPr/>
            <p:nvPr/>
          </p:nvSpPr>
          <p:spPr>
            <a:xfrm>
              <a:off x="4121150" y="3002280"/>
              <a:ext cx="8763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244850" y="3002280"/>
              <a:ext cx="876300" cy="152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949727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A706DA-98A8-6027-6148-99B46FA04AEC}"/>
              </a:ext>
            </a:extLst>
          </p:cNvPr>
          <p:cNvPicPr>
            <a:picLocks noChangeAspect="1"/>
          </p:cNvPicPr>
          <p:nvPr/>
        </p:nvPicPr>
        <p:blipFill>
          <a:blip r:embed="rId2"/>
          <a:stretch>
            <a:fillRect/>
          </a:stretch>
        </p:blipFill>
        <p:spPr>
          <a:xfrm>
            <a:off x="534871" y="1864961"/>
            <a:ext cx="6029214" cy="675370"/>
          </a:xfrm>
          <a:prstGeom prst="rect">
            <a:avLst/>
          </a:prstGeom>
        </p:spPr>
      </p:pic>
      <p:pic>
        <p:nvPicPr>
          <p:cNvPr id="7" name="Picture 6">
            <a:extLst>
              <a:ext uri="{FF2B5EF4-FFF2-40B4-BE49-F238E27FC236}">
                <a16:creationId xmlns:a16="http://schemas.microsoft.com/office/drawing/2014/main" id="{AE0D98EB-465C-7DA8-D864-6188BDA2B28D}"/>
              </a:ext>
            </a:extLst>
          </p:cNvPr>
          <p:cNvPicPr>
            <a:picLocks noChangeAspect="1"/>
          </p:cNvPicPr>
          <p:nvPr/>
        </p:nvPicPr>
        <p:blipFill>
          <a:blip r:embed="rId3"/>
          <a:stretch>
            <a:fillRect/>
          </a:stretch>
        </p:blipFill>
        <p:spPr>
          <a:xfrm>
            <a:off x="534871" y="5014808"/>
            <a:ext cx="9603011" cy="401945"/>
          </a:xfrm>
          <a:prstGeom prst="rect">
            <a:avLst/>
          </a:prstGeom>
        </p:spPr>
      </p:pic>
      <p:pic>
        <p:nvPicPr>
          <p:cNvPr id="21" name="Picture 20">
            <a:extLst>
              <a:ext uri="{FF2B5EF4-FFF2-40B4-BE49-F238E27FC236}">
                <a16:creationId xmlns:a16="http://schemas.microsoft.com/office/drawing/2014/main" id="{D33E4424-C3FA-42D1-0D1D-915DEE963BC8}"/>
              </a:ext>
            </a:extLst>
          </p:cNvPr>
          <p:cNvPicPr>
            <a:picLocks noChangeAspect="1"/>
          </p:cNvPicPr>
          <p:nvPr/>
        </p:nvPicPr>
        <p:blipFill>
          <a:blip r:embed="rId4"/>
          <a:stretch>
            <a:fillRect/>
          </a:stretch>
        </p:blipFill>
        <p:spPr>
          <a:xfrm>
            <a:off x="534871" y="1950135"/>
            <a:ext cx="3398815" cy="381033"/>
          </a:xfrm>
          <a:prstGeom prst="rect">
            <a:avLst/>
          </a:prstGeom>
        </p:spPr>
      </p:pic>
      <p:pic>
        <p:nvPicPr>
          <p:cNvPr id="25" name="Picture 24">
            <a:extLst>
              <a:ext uri="{FF2B5EF4-FFF2-40B4-BE49-F238E27FC236}">
                <a16:creationId xmlns:a16="http://schemas.microsoft.com/office/drawing/2014/main" id="{09015E14-9CE7-926F-1502-8C79D417FB38}"/>
              </a:ext>
            </a:extLst>
          </p:cNvPr>
          <p:cNvPicPr>
            <a:picLocks noChangeAspect="1"/>
          </p:cNvPicPr>
          <p:nvPr/>
        </p:nvPicPr>
        <p:blipFill>
          <a:blip r:embed="rId5"/>
          <a:stretch>
            <a:fillRect/>
          </a:stretch>
        </p:blipFill>
        <p:spPr>
          <a:xfrm>
            <a:off x="3933686" y="2340333"/>
            <a:ext cx="6713802" cy="381033"/>
          </a:xfrm>
          <a:prstGeom prst="rect">
            <a:avLst/>
          </a:prstGeom>
        </p:spPr>
      </p:pic>
      <p:pic>
        <p:nvPicPr>
          <p:cNvPr id="27" name="Picture 26">
            <a:extLst>
              <a:ext uri="{FF2B5EF4-FFF2-40B4-BE49-F238E27FC236}">
                <a16:creationId xmlns:a16="http://schemas.microsoft.com/office/drawing/2014/main" id="{56D62802-474A-8F3F-E4A3-EE8A0E96B194}"/>
              </a:ext>
            </a:extLst>
          </p:cNvPr>
          <p:cNvPicPr>
            <a:picLocks noChangeAspect="1"/>
          </p:cNvPicPr>
          <p:nvPr/>
        </p:nvPicPr>
        <p:blipFill>
          <a:blip r:embed="rId6"/>
          <a:stretch>
            <a:fillRect/>
          </a:stretch>
        </p:blipFill>
        <p:spPr>
          <a:xfrm>
            <a:off x="3933686" y="1944059"/>
            <a:ext cx="6264183" cy="396274"/>
          </a:xfrm>
          <a:prstGeom prst="rect">
            <a:avLst/>
          </a:prstGeom>
        </p:spPr>
      </p:pic>
      <p:pic>
        <p:nvPicPr>
          <p:cNvPr id="29" name="Picture 28">
            <a:extLst>
              <a:ext uri="{FF2B5EF4-FFF2-40B4-BE49-F238E27FC236}">
                <a16:creationId xmlns:a16="http://schemas.microsoft.com/office/drawing/2014/main" id="{362CA772-B4DC-9692-D88E-24A5093C01B5}"/>
              </a:ext>
            </a:extLst>
          </p:cNvPr>
          <p:cNvPicPr>
            <a:picLocks noChangeAspect="1"/>
          </p:cNvPicPr>
          <p:nvPr/>
        </p:nvPicPr>
        <p:blipFill>
          <a:blip r:embed="rId7"/>
          <a:stretch>
            <a:fillRect/>
          </a:stretch>
        </p:blipFill>
        <p:spPr>
          <a:xfrm>
            <a:off x="3994651" y="2700818"/>
            <a:ext cx="6591871" cy="388654"/>
          </a:xfrm>
          <a:prstGeom prst="rect">
            <a:avLst/>
          </a:prstGeom>
        </p:spPr>
      </p:pic>
      <p:pic>
        <p:nvPicPr>
          <p:cNvPr id="31" name="Picture 30">
            <a:extLst>
              <a:ext uri="{FF2B5EF4-FFF2-40B4-BE49-F238E27FC236}">
                <a16:creationId xmlns:a16="http://schemas.microsoft.com/office/drawing/2014/main" id="{38AC4B50-E1AC-9010-F897-2E49DE2F44D5}"/>
              </a:ext>
            </a:extLst>
          </p:cNvPr>
          <p:cNvPicPr>
            <a:picLocks noChangeAspect="1"/>
          </p:cNvPicPr>
          <p:nvPr/>
        </p:nvPicPr>
        <p:blipFill>
          <a:blip r:embed="rId8"/>
          <a:stretch>
            <a:fillRect/>
          </a:stretch>
        </p:blipFill>
        <p:spPr>
          <a:xfrm>
            <a:off x="3994651" y="3089472"/>
            <a:ext cx="5898391" cy="381033"/>
          </a:xfrm>
          <a:prstGeom prst="rect">
            <a:avLst/>
          </a:prstGeom>
        </p:spPr>
      </p:pic>
      <p:pic>
        <p:nvPicPr>
          <p:cNvPr id="33" name="Picture 32">
            <a:extLst>
              <a:ext uri="{FF2B5EF4-FFF2-40B4-BE49-F238E27FC236}">
                <a16:creationId xmlns:a16="http://schemas.microsoft.com/office/drawing/2014/main" id="{528787AD-BCF6-4FB7-D007-861E150A86A9}"/>
              </a:ext>
            </a:extLst>
          </p:cNvPr>
          <p:cNvPicPr>
            <a:picLocks noChangeAspect="1"/>
          </p:cNvPicPr>
          <p:nvPr/>
        </p:nvPicPr>
        <p:blipFill>
          <a:blip r:embed="rId9"/>
          <a:stretch>
            <a:fillRect/>
          </a:stretch>
        </p:blipFill>
        <p:spPr>
          <a:xfrm>
            <a:off x="3994651" y="3496647"/>
            <a:ext cx="6210838" cy="388654"/>
          </a:xfrm>
          <a:prstGeom prst="rect">
            <a:avLst/>
          </a:prstGeom>
        </p:spPr>
      </p:pic>
      <p:sp>
        <p:nvSpPr>
          <p:cNvPr id="34" name="TextBox 33">
            <a:extLst>
              <a:ext uri="{FF2B5EF4-FFF2-40B4-BE49-F238E27FC236}">
                <a16:creationId xmlns:a16="http://schemas.microsoft.com/office/drawing/2014/main" id="{2342721A-0348-C80C-CCED-CFD36DF352B1}"/>
              </a:ext>
            </a:extLst>
          </p:cNvPr>
          <p:cNvSpPr txBox="1"/>
          <p:nvPr/>
        </p:nvSpPr>
        <p:spPr>
          <a:xfrm>
            <a:off x="457199" y="408214"/>
            <a:ext cx="7984672"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Loại bỏ những trường dữ liệu không quan trọng</a:t>
            </a:r>
          </a:p>
        </p:txBody>
      </p:sp>
      <p:sp>
        <p:nvSpPr>
          <p:cNvPr id="35" name="TextBox 34">
            <a:extLst>
              <a:ext uri="{FF2B5EF4-FFF2-40B4-BE49-F238E27FC236}">
                <a16:creationId xmlns:a16="http://schemas.microsoft.com/office/drawing/2014/main" id="{81851036-C711-C030-2ACA-A1DA53E6C833}"/>
              </a:ext>
            </a:extLst>
          </p:cNvPr>
          <p:cNvSpPr txBox="1"/>
          <p:nvPr/>
        </p:nvSpPr>
        <p:spPr>
          <a:xfrm>
            <a:off x="457199" y="400204"/>
            <a:ext cx="7984672"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Thêm trường dữ liệu mới</a:t>
            </a:r>
          </a:p>
        </p:txBody>
      </p:sp>
    </p:spTree>
    <p:extLst>
      <p:ext uri="{BB962C8B-B14F-4D97-AF65-F5344CB8AC3E}">
        <p14:creationId xmlns:p14="http://schemas.microsoft.com/office/powerpoint/2010/main" val="356091080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barn(inVertical)">
                                      <p:cBhvr>
                                        <p:cTn id="15" dur="500"/>
                                        <p:tgtEl>
                                          <p:spTgt spid="21"/>
                                        </p:tgtEl>
                                      </p:cBhvr>
                                    </p:animEffect>
                                  </p:childTnLst>
                                </p:cTn>
                              </p:par>
                              <p:par>
                                <p:cTn id="16" presetID="16" presetClass="entr" presetSubtype="21"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barn(inVertical)">
                                      <p:cBhvr>
                                        <p:cTn id="18" dur="500"/>
                                        <p:tgtEl>
                                          <p:spTgt spid="25"/>
                                        </p:tgtEl>
                                      </p:cBhvr>
                                    </p:animEffect>
                                  </p:childTnLst>
                                </p:cTn>
                              </p:par>
                              <p:par>
                                <p:cTn id="19" presetID="16" presetClass="entr" presetSubtype="21"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barn(inVertical)">
                                      <p:cBhvr>
                                        <p:cTn id="21" dur="500"/>
                                        <p:tgtEl>
                                          <p:spTgt spid="27"/>
                                        </p:tgtEl>
                                      </p:cBhvr>
                                    </p:animEffect>
                                  </p:childTnLst>
                                </p:cTn>
                              </p:par>
                              <p:par>
                                <p:cTn id="22" presetID="16" presetClass="entr" presetSubtype="21" fill="hold"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barn(inVertical)">
                                      <p:cBhvr>
                                        <p:cTn id="24" dur="500"/>
                                        <p:tgtEl>
                                          <p:spTgt spid="29"/>
                                        </p:tgtEl>
                                      </p:cBhvr>
                                    </p:animEffect>
                                  </p:childTnLst>
                                </p:cTn>
                              </p:par>
                              <p:par>
                                <p:cTn id="25" presetID="16" presetClass="entr" presetSubtype="21"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barn(inVertical)">
                                      <p:cBhvr>
                                        <p:cTn id="27" dur="500"/>
                                        <p:tgtEl>
                                          <p:spTgt spid="31"/>
                                        </p:tgtEl>
                                      </p:cBhvr>
                                    </p:animEffect>
                                  </p:childTnLst>
                                </p:cTn>
                              </p:par>
                              <p:par>
                                <p:cTn id="28" presetID="16" presetClass="entr" presetSubtype="21" fill="hold"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barn(inVertical)">
                                      <p:cBhvr>
                                        <p:cTn id="30" dur="500"/>
                                        <p:tgtEl>
                                          <p:spTgt spid="33"/>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barn(inVertical)">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99CD9A7-A4E4-072E-8DEC-899C4024358D}"/>
              </a:ext>
            </a:extLst>
          </p:cNvPr>
          <p:cNvSpPr txBox="1"/>
          <p:nvPr/>
        </p:nvSpPr>
        <p:spPr>
          <a:xfrm>
            <a:off x="457199" y="400204"/>
            <a:ext cx="7984672"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One-hot encoding</a:t>
            </a:r>
          </a:p>
        </p:txBody>
      </p:sp>
      <p:pic>
        <p:nvPicPr>
          <p:cNvPr id="3" name="Picture 2">
            <a:extLst>
              <a:ext uri="{FF2B5EF4-FFF2-40B4-BE49-F238E27FC236}">
                <a16:creationId xmlns:a16="http://schemas.microsoft.com/office/drawing/2014/main" id="{E5BA2F45-0C57-B983-4B80-820F7B16EA41}"/>
              </a:ext>
            </a:extLst>
          </p:cNvPr>
          <p:cNvPicPr>
            <a:picLocks noChangeAspect="1"/>
          </p:cNvPicPr>
          <p:nvPr/>
        </p:nvPicPr>
        <p:blipFill>
          <a:blip r:embed="rId2"/>
          <a:stretch>
            <a:fillRect/>
          </a:stretch>
        </p:blipFill>
        <p:spPr>
          <a:xfrm>
            <a:off x="370889" y="1394326"/>
            <a:ext cx="11092869" cy="1296105"/>
          </a:xfrm>
          <a:prstGeom prst="rect">
            <a:avLst/>
          </a:prstGeom>
        </p:spPr>
      </p:pic>
    </p:spTree>
    <p:extLst>
      <p:ext uri="{BB962C8B-B14F-4D97-AF65-F5344CB8AC3E}">
        <p14:creationId xmlns:p14="http://schemas.microsoft.com/office/powerpoint/2010/main" val="2113691057"/>
      </p:ext>
    </p:extLst>
  </p:cSld>
  <p:clrMapOvr>
    <a:masterClrMapping/>
  </p:clrMapOvr>
  <p:transition spd="slow">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99CD9A7-A4E4-072E-8DEC-899C4024358D}"/>
              </a:ext>
            </a:extLst>
          </p:cNvPr>
          <p:cNvSpPr txBox="1"/>
          <p:nvPr/>
        </p:nvSpPr>
        <p:spPr>
          <a:xfrm>
            <a:off x="457199" y="400204"/>
            <a:ext cx="8626416"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Tìm hiểu sự tương quan giữa những trường dữ liệu</a:t>
            </a:r>
          </a:p>
        </p:txBody>
      </p:sp>
      <p:pic>
        <p:nvPicPr>
          <p:cNvPr id="4" name="Picture 3">
            <a:extLst>
              <a:ext uri="{FF2B5EF4-FFF2-40B4-BE49-F238E27FC236}">
                <a16:creationId xmlns:a16="http://schemas.microsoft.com/office/drawing/2014/main" id="{DEFF1FAA-D167-7F4A-3BE7-CF9D8705FDA3}"/>
              </a:ext>
            </a:extLst>
          </p:cNvPr>
          <p:cNvPicPr>
            <a:picLocks noChangeAspect="1"/>
          </p:cNvPicPr>
          <p:nvPr/>
        </p:nvPicPr>
        <p:blipFill>
          <a:blip r:embed="rId2"/>
          <a:stretch>
            <a:fillRect/>
          </a:stretch>
        </p:blipFill>
        <p:spPr>
          <a:xfrm>
            <a:off x="1707244" y="1457960"/>
            <a:ext cx="2252806" cy="5075093"/>
          </a:xfrm>
          <a:prstGeom prst="rect">
            <a:avLst/>
          </a:prstGeom>
        </p:spPr>
      </p:pic>
      <p:pic>
        <p:nvPicPr>
          <p:cNvPr id="7" name="Picture 6">
            <a:extLst>
              <a:ext uri="{FF2B5EF4-FFF2-40B4-BE49-F238E27FC236}">
                <a16:creationId xmlns:a16="http://schemas.microsoft.com/office/drawing/2014/main" id="{751863C0-08BF-C3D9-BFD9-7A4B7EF039DF}"/>
              </a:ext>
            </a:extLst>
          </p:cNvPr>
          <p:cNvPicPr>
            <a:picLocks noChangeAspect="1"/>
          </p:cNvPicPr>
          <p:nvPr/>
        </p:nvPicPr>
        <p:blipFill>
          <a:blip r:embed="rId3"/>
          <a:stretch>
            <a:fillRect/>
          </a:stretch>
        </p:blipFill>
        <p:spPr>
          <a:xfrm>
            <a:off x="7466032" y="1457960"/>
            <a:ext cx="1348857" cy="1112616"/>
          </a:xfrm>
          <a:prstGeom prst="rect">
            <a:avLst/>
          </a:prstGeom>
        </p:spPr>
      </p:pic>
      <p:sp>
        <p:nvSpPr>
          <p:cNvPr id="8" name="TextBox 7">
            <a:extLst>
              <a:ext uri="{FF2B5EF4-FFF2-40B4-BE49-F238E27FC236}">
                <a16:creationId xmlns:a16="http://schemas.microsoft.com/office/drawing/2014/main" id="{30BA316D-85E3-01B4-FA8A-ABBA60CE4681}"/>
              </a:ext>
            </a:extLst>
          </p:cNvPr>
          <p:cNvSpPr txBox="1"/>
          <p:nvPr/>
        </p:nvSpPr>
        <p:spPr>
          <a:xfrm>
            <a:off x="626853" y="1119406"/>
            <a:ext cx="3677729" cy="338554"/>
          </a:xfrm>
          <a:prstGeom prst="rect">
            <a:avLst/>
          </a:prstGeom>
          <a:noFill/>
        </p:spPr>
        <p:txBody>
          <a:bodyPr wrap="square" rtlCol="0">
            <a:spAutoFit/>
          </a:bodyPr>
          <a:lstStyle/>
          <a:p>
            <a:r>
              <a:rPr lang="en-US" sz="1600">
                <a:solidFill>
                  <a:srgbClr val="FF0000"/>
                </a:solidFill>
                <a:latin typeface="Times New Roman" panose="02020603050405020304" pitchFamily="18" charset="0"/>
                <a:cs typeface="Times New Roman" panose="02020603050405020304" pitchFamily="18" charset="0"/>
              </a:rPr>
              <a:t>Giữa trường phân loại và trường mục tiêu</a:t>
            </a:r>
          </a:p>
        </p:txBody>
      </p:sp>
      <p:sp>
        <p:nvSpPr>
          <p:cNvPr id="9" name="TextBox 8">
            <a:extLst>
              <a:ext uri="{FF2B5EF4-FFF2-40B4-BE49-F238E27FC236}">
                <a16:creationId xmlns:a16="http://schemas.microsoft.com/office/drawing/2014/main" id="{414A5CD5-D614-1110-D273-CA908E8AD05B}"/>
              </a:ext>
            </a:extLst>
          </p:cNvPr>
          <p:cNvSpPr txBox="1"/>
          <p:nvPr/>
        </p:nvSpPr>
        <p:spPr>
          <a:xfrm>
            <a:off x="6395049" y="1119406"/>
            <a:ext cx="3677729" cy="338554"/>
          </a:xfrm>
          <a:prstGeom prst="rect">
            <a:avLst/>
          </a:prstGeom>
          <a:noFill/>
        </p:spPr>
        <p:txBody>
          <a:bodyPr wrap="square" rtlCol="0">
            <a:spAutoFit/>
          </a:bodyPr>
          <a:lstStyle/>
          <a:p>
            <a:r>
              <a:rPr lang="en-US" sz="1600">
                <a:solidFill>
                  <a:srgbClr val="FF0000"/>
                </a:solidFill>
                <a:latin typeface="Times New Roman" panose="02020603050405020304" pitchFamily="18" charset="0"/>
                <a:cs typeface="Times New Roman" panose="02020603050405020304" pitchFamily="18" charset="0"/>
              </a:rPr>
              <a:t>Giữa trường số và trường mục tiêu</a:t>
            </a:r>
          </a:p>
        </p:txBody>
      </p:sp>
      <p:sp>
        <p:nvSpPr>
          <p:cNvPr id="10" name="TextBox 9">
            <a:extLst>
              <a:ext uri="{FF2B5EF4-FFF2-40B4-BE49-F238E27FC236}">
                <a16:creationId xmlns:a16="http://schemas.microsoft.com/office/drawing/2014/main" id="{BAF09786-0A42-9A5E-C81A-B0BCE6C3615F}"/>
              </a:ext>
            </a:extLst>
          </p:cNvPr>
          <p:cNvSpPr txBox="1"/>
          <p:nvPr/>
        </p:nvSpPr>
        <p:spPr>
          <a:xfrm>
            <a:off x="5329817" y="3256471"/>
            <a:ext cx="5944907" cy="2585323"/>
          </a:xfrm>
          <a:prstGeom prst="rect">
            <a:avLst/>
          </a:prstGeom>
          <a:noFill/>
        </p:spPr>
        <p:txBody>
          <a:bodyPr wrap="square" rtlCol="0">
            <a:spAutoFit/>
          </a:bodyPr>
          <a:lstStyle/>
          <a:p>
            <a:pPr marL="285750" indent="-285750">
              <a:buFontTx/>
              <a:buChar char="-"/>
            </a:pPr>
            <a:r>
              <a:rPr lang="en-US">
                <a:latin typeface="Times New Roman" panose="02020603050405020304" pitchFamily="18" charset="0"/>
                <a:cs typeface="Times New Roman" panose="02020603050405020304" pitchFamily="18" charset="0"/>
              </a:rPr>
              <a:t>Bằng những phương pháp thống kê, chúng ta có thể kết luận rằng những trường dữ liệu như </a:t>
            </a:r>
            <a:r>
              <a:rPr lang="en-US">
                <a:solidFill>
                  <a:schemeClr val="accent1"/>
                </a:solidFill>
                <a:latin typeface="Times New Roman" panose="02020603050405020304" pitchFamily="18" charset="0"/>
                <a:cs typeface="Times New Roman" panose="02020603050405020304" pitchFamily="18" charset="0"/>
              </a:rPr>
              <a:t>gender_Male</a:t>
            </a:r>
            <a:r>
              <a:rPr lang="en-US">
                <a:latin typeface="Times New Roman" panose="02020603050405020304" pitchFamily="18" charset="0"/>
                <a:cs typeface="Times New Roman" panose="02020603050405020304" pitchFamily="18" charset="0"/>
              </a:rPr>
              <a:t>, </a:t>
            </a:r>
            <a:r>
              <a:rPr lang="en-US">
                <a:solidFill>
                  <a:schemeClr val="accent1"/>
                </a:solidFill>
                <a:latin typeface="Times New Roman" panose="02020603050405020304" pitchFamily="18" charset="0"/>
                <a:cs typeface="Times New Roman" panose="02020603050405020304" pitchFamily="18" charset="0"/>
              </a:rPr>
              <a:t>MultipleLines_No phone service</a:t>
            </a:r>
            <a:r>
              <a:rPr lang="en-US">
                <a:latin typeface="Times New Roman" panose="02020603050405020304" pitchFamily="18" charset="0"/>
                <a:cs typeface="Times New Roman" panose="02020603050405020304" pitchFamily="18" charset="0"/>
              </a:rPr>
              <a:t>, </a:t>
            </a:r>
            <a:r>
              <a:rPr lang="en-US">
                <a:solidFill>
                  <a:schemeClr val="accent1"/>
                </a:solidFill>
                <a:latin typeface="Times New Roman" panose="02020603050405020304" pitchFamily="18" charset="0"/>
                <a:cs typeface="Times New Roman" panose="02020603050405020304" pitchFamily="18" charset="0"/>
              </a:rPr>
              <a:t>PhoneServices_Yes</a:t>
            </a:r>
            <a:r>
              <a:rPr lang="en-US">
                <a:latin typeface="Times New Roman" panose="02020603050405020304" pitchFamily="18" charset="0"/>
                <a:cs typeface="Times New Roman" panose="02020603050405020304" pitchFamily="18" charset="0"/>
              </a:rPr>
              <a:t> và </a:t>
            </a:r>
            <a:r>
              <a:rPr lang="en-US">
                <a:solidFill>
                  <a:schemeClr val="accent1"/>
                </a:solidFill>
                <a:latin typeface="Times New Roman" panose="02020603050405020304" pitchFamily="18" charset="0"/>
                <a:cs typeface="Times New Roman" panose="02020603050405020304" pitchFamily="18" charset="0"/>
              </a:rPr>
              <a:t>Num of Services</a:t>
            </a:r>
            <a:r>
              <a:rPr lang="en-US">
                <a:latin typeface="Times New Roman" panose="02020603050405020304" pitchFamily="18" charset="0"/>
                <a:cs typeface="Times New Roman" panose="02020603050405020304" pitchFamily="18" charset="0"/>
              </a:rPr>
              <a:t> không ảnh hưởng đến trường mục tiêu </a:t>
            </a:r>
            <a:r>
              <a:rPr lang="en-US">
                <a:solidFill>
                  <a:schemeClr val="accent1"/>
                </a:solidFill>
                <a:latin typeface="Times New Roman" panose="02020603050405020304" pitchFamily="18" charset="0"/>
                <a:cs typeface="Times New Roman" panose="02020603050405020304" pitchFamily="18" charset="0"/>
              </a:rPr>
              <a:t>Churn</a:t>
            </a:r>
          </a:p>
          <a:p>
            <a:r>
              <a:rPr lang="en-US">
                <a:latin typeface="Times New Roman" panose="02020603050405020304" pitchFamily="18" charset="0"/>
                <a:cs typeface="Times New Roman" panose="02020603050405020304" pitchFamily="18" charset="0"/>
              </a:rPr>
              <a:t>-    Nhưng thay vì drop những trường dữ liệu này, chúng ta sẽ giữ lại vì đây là một bộ dữ liệu nhỏ và cũng vì cách chúng ta chọn mô hình trong phần sau này</a:t>
            </a:r>
          </a:p>
          <a:p>
            <a:pPr marL="285750" indent="-285750">
              <a:buFontTx/>
              <a:buChar char="-"/>
            </a:pP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108921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6421A7-81CF-14BD-5D4E-917618D572E1}"/>
              </a:ext>
            </a:extLst>
          </p:cNvPr>
          <p:cNvPicPr>
            <a:picLocks noChangeAspect="1"/>
          </p:cNvPicPr>
          <p:nvPr/>
        </p:nvPicPr>
        <p:blipFill>
          <a:blip r:embed="rId2"/>
          <a:stretch>
            <a:fillRect/>
          </a:stretch>
        </p:blipFill>
        <p:spPr>
          <a:xfrm>
            <a:off x="2083629" y="376925"/>
            <a:ext cx="1066892" cy="6104149"/>
          </a:xfrm>
          <a:prstGeom prst="rect">
            <a:avLst/>
          </a:prstGeom>
        </p:spPr>
      </p:pic>
      <p:pic>
        <p:nvPicPr>
          <p:cNvPr id="9" name="Picture 8">
            <a:extLst>
              <a:ext uri="{FF2B5EF4-FFF2-40B4-BE49-F238E27FC236}">
                <a16:creationId xmlns:a16="http://schemas.microsoft.com/office/drawing/2014/main" id="{ECD200E8-DF42-3B8F-D8AA-7BF16090986E}"/>
              </a:ext>
            </a:extLst>
          </p:cNvPr>
          <p:cNvPicPr>
            <a:picLocks noChangeAspect="1"/>
          </p:cNvPicPr>
          <p:nvPr/>
        </p:nvPicPr>
        <p:blipFill>
          <a:blip r:embed="rId3"/>
          <a:stretch>
            <a:fillRect/>
          </a:stretch>
        </p:blipFill>
        <p:spPr>
          <a:xfrm>
            <a:off x="3150521" y="94961"/>
            <a:ext cx="6195597" cy="6386113"/>
          </a:xfrm>
          <a:prstGeom prst="rect">
            <a:avLst/>
          </a:prstGeom>
        </p:spPr>
      </p:pic>
    </p:spTree>
    <p:extLst>
      <p:ext uri="{BB962C8B-B14F-4D97-AF65-F5344CB8AC3E}">
        <p14:creationId xmlns:p14="http://schemas.microsoft.com/office/powerpoint/2010/main" val="2130174078"/>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3"/>
          <p:cNvSpPr txBox="1">
            <a:spLocks/>
          </p:cNvSpPr>
          <p:nvPr/>
        </p:nvSpPr>
        <p:spPr>
          <a:xfrm>
            <a:off x="731989" y="1203182"/>
            <a:ext cx="3698875" cy="373062"/>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spcAft>
                <a:spcPts val="0"/>
              </a:spcAft>
              <a:buFont typeface="Arial"/>
              <a:buNone/>
              <a:defRPr/>
            </a:pPr>
            <a:r>
              <a:rPr lang="en-US" sz="1600" b="1">
                <a:latin typeface="Open Sans Light" panose="020B0306030504020204" pitchFamily="34" charset="0"/>
                <a:ea typeface="Open Sans Light" panose="020B0306030504020204" pitchFamily="34" charset="0"/>
                <a:cs typeface="Open Sans Light" panose="020B0306030504020204" pitchFamily="34" charset="0"/>
              </a:rPr>
              <a:t>Vấn đề</a:t>
            </a:r>
            <a:r>
              <a:rPr lang="en-US" sz="1200" b="1">
                <a:latin typeface="Open Sans Light" panose="020B0306030504020204" pitchFamily="34" charset="0"/>
                <a:ea typeface="Open Sans Light" panose="020B0306030504020204" pitchFamily="34" charset="0"/>
                <a:cs typeface="Open Sans Light" panose="020B0306030504020204" pitchFamily="34" charset="0"/>
              </a:rPr>
              <a:t> </a:t>
            </a:r>
            <a:endParaRPr lang="en-US" sz="1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 Placeholder 14"/>
          <p:cNvSpPr txBox="1">
            <a:spLocks/>
          </p:cNvSpPr>
          <p:nvPr/>
        </p:nvSpPr>
        <p:spPr>
          <a:xfrm>
            <a:off x="662978" y="490679"/>
            <a:ext cx="9041739"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Font typeface="Arial"/>
              <a:buNone/>
              <a:defRPr/>
            </a:pPr>
            <a:r>
              <a:rPr lang="en-US" sz="3600" b="1">
                <a:solidFill>
                  <a:schemeClr val="accent1"/>
                </a:solidFill>
                <a:latin typeface="Open Sans" panose="020B0606030504020204" pitchFamily="34" charset="0"/>
                <a:ea typeface="Open Sans" panose="020B0606030504020204" pitchFamily="34" charset="0"/>
                <a:cs typeface="Open Sans" panose="020B0606030504020204" pitchFamily="34" charset="0"/>
              </a:rPr>
              <a:t>Ngăn ngừa khách hàng rời bỏ dịch vụ</a:t>
            </a:r>
            <a:endParaRPr lang="en-US" sz="3600" b="1" dirty="0">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C6F124EB-58C7-0026-4DDD-36E080BDACF8}"/>
              </a:ext>
            </a:extLst>
          </p:cNvPr>
          <p:cNvSpPr/>
          <p:nvPr/>
        </p:nvSpPr>
        <p:spPr>
          <a:xfrm>
            <a:off x="731989" y="1798844"/>
            <a:ext cx="4021166" cy="2156937"/>
          </a:xfrm>
          <a:prstGeom prst="rect">
            <a:avLst/>
          </a:prstGeom>
        </p:spPr>
        <p:txBody>
          <a:bodyPr wrap="square">
            <a:spAutoFit/>
          </a:bodyPr>
          <a:lstStyle/>
          <a:p>
            <a:pPr eaLnBrk="1" fontAlgn="auto" hangingPunct="1">
              <a:lnSpc>
                <a:spcPct val="150000"/>
              </a:lnSpc>
              <a:spcBef>
                <a:spcPts val="0"/>
              </a:spcBef>
              <a:spcAft>
                <a:spcPts val="0"/>
              </a:spcAft>
              <a:defRPr/>
            </a:pPr>
            <a:r>
              <a:rPr lang="en-US" sz="1300">
                <a:solidFill>
                  <a:schemeClr val="bg2">
                    <a:lumMod val="25000"/>
                  </a:schemeClr>
                </a:solidFill>
                <a:latin typeface="Times New Roman" panose="02020603050405020304" pitchFamily="18" charset="0"/>
                <a:cs typeface="Times New Roman" panose="02020603050405020304" pitchFamily="18" charset="0"/>
              </a:rPr>
              <a:t>Người dùng đăng kí dịch vụ của công ty cung cấp dịch vụ đồng nghĩa với việc họ là khách hàng mang lại lợi nhuận cho công ty.</a:t>
            </a:r>
          </a:p>
          <a:p>
            <a:pPr eaLnBrk="1" fontAlgn="auto" hangingPunct="1">
              <a:lnSpc>
                <a:spcPct val="150000"/>
              </a:lnSpc>
              <a:spcBef>
                <a:spcPts val="0"/>
              </a:spcBef>
              <a:spcAft>
                <a:spcPts val="0"/>
              </a:spcAft>
              <a:defRPr/>
            </a:pPr>
            <a:r>
              <a:rPr lang="en-US" sz="1300">
                <a:solidFill>
                  <a:schemeClr val="bg2">
                    <a:lumMod val="25000"/>
                  </a:schemeClr>
                </a:solidFill>
                <a:latin typeface="Times New Roman" panose="02020603050405020304" pitchFamily="18" charset="0"/>
                <a:cs typeface="Times New Roman" panose="02020603050405020304" pitchFamily="18" charset="0"/>
              </a:rPr>
              <a:t>Nhưng luôn có một bộ phận người dùng dịch vụ rời đi sau một thời gian.</a:t>
            </a:r>
          </a:p>
          <a:p>
            <a:pPr eaLnBrk="1" fontAlgn="auto" hangingPunct="1">
              <a:lnSpc>
                <a:spcPct val="150000"/>
              </a:lnSpc>
              <a:spcBef>
                <a:spcPts val="0"/>
              </a:spcBef>
              <a:spcAft>
                <a:spcPts val="0"/>
              </a:spcAft>
              <a:defRPr/>
            </a:pPr>
            <a:r>
              <a:rPr lang="en-US" sz="1300">
                <a:solidFill>
                  <a:schemeClr val="bg2">
                    <a:lumMod val="25000"/>
                  </a:schemeClr>
                </a:solidFill>
                <a:latin typeface="Times New Roman" panose="02020603050405020304" pitchFamily="18" charset="0"/>
                <a:cs typeface="Times New Roman" panose="02020603050405020304" pitchFamily="18" charset="0"/>
              </a:rPr>
              <a:t>Vì vậy bài toán đặt ra là làm sao để giữ chân người dùng lâu nhất và nhiều nhất có thể.</a:t>
            </a:r>
            <a:endParaRPr lang="en-US" sz="13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6" name="AutoShape 4" descr="How to Reduce Churn Using Customer Journey Analytics">
            <a:extLst>
              <a:ext uri="{FF2B5EF4-FFF2-40B4-BE49-F238E27FC236}">
                <a16:creationId xmlns:a16="http://schemas.microsoft.com/office/drawing/2014/main" id="{B498FB47-6638-A893-7DDD-24A68D47E322}"/>
              </a:ext>
            </a:extLst>
          </p:cNvPr>
          <p:cNvSpPr>
            <a:spLocks noChangeAspect="1" noChangeArrowheads="1"/>
          </p:cNvSpPr>
          <p:nvPr/>
        </p:nvSpPr>
        <p:spPr bwMode="auto">
          <a:xfrm>
            <a:off x="5943599" y="3276599"/>
            <a:ext cx="4710023" cy="471002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descr="Graphical user interface, website&#10;&#10;Description automatically generated">
            <a:extLst>
              <a:ext uri="{FF2B5EF4-FFF2-40B4-BE49-F238E27FC236}">
                <a16:creationId xmlns:a16="http://schemas.microsoft.com/office/drawing/2014/main" id="{5657EC3D-A217-430E-E6DA-D9F974104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0458" y="2389664"/>
            <a:ext cx="5154166" cy="2577083"/>
          </a:xfrm>
          <a:prstGeom prst="rect">
            <a:avLst/>
          </a:prstGeom>
        </p:spPr>
      </p:pic>
      <p:sp>
        <p:nvSpPr>
          <p:cNvPr id="17" name="Rectangle 16">
            <a:extLst>
              <a:ext uri="{FF2B5EF4-FFF2-40B4-BE49-F238E27FC236}">
                <a16:creationId xmlns:a16="http://schemas.microsoft.com/office/drawing/2014/main" id="{9723A242-2F46-2DBE-62DF-3321E800C374}"/>
              </a:ext>
            </a:extLst>
          </p:cNvPr>
          <p:cNvSpPr/>
          <p:nvPr/>
        </p:nvSpPr>
        <p:spPr>
          <a:xfrm>
            <a:off x="731989" y="4188361"/>
            <a:ext cx="4107430" cy="1556773"/>
          </a:xfrm>
          <a:prstGeom prst="rect">
            <a:avLst/>
          </a:prstGeom>
        </p:spPr>
        <p:txBody>
          <a:bodyPr wrap="square">
            <a:spAutoFit/>
          </a:bodyPr>
          <a:lstStyle/>
          <a:p>
            <a:pPr eaLnBrk="1" fontAlgn="auto" hangingPunct="1">
              <a:lnSpc>
                <a:spcPct val="150000"/>
              </a:lnSpc>
              <a:spcBef>
                <a:spcPts val="0"/>
              </a:spcBef>
              <a:spcAft>
                <a:spcPts val="0"/>
              </a:spcAft>
              <a:defRPr/>
            </a:pPr>
            <a:r>
              <a:rPr lang="en-US" sz="1300">
                <a:solidFill>
                  <a:schemeClr val="bg2">
                    <a:lumMod val="25000"/>
                  </a:schemeClr>
                </a:solidFill>
                <a:latin typeface="Times New Roman" panose="02020603050405020304" pitchFamily="18" charset="0"/>
                <a:cs typeface="Times New Roman" panose="02020603050405020304" pitchFamily="18" charset="0"/>
              </a:rPr>
              <a:t>Giả sử Viettel có 10,000,000 khách hàng và muốn thực hiện chiến dịch giữ chân khách hàng bằng hình thức SMS.</a:t>
            </a:r>
          </a:p>
          <a:p>
            <a:pPr eaLnBrk="1" fontAlgn="auto" hangingPunct="1">
              <a:lnSpc>
                <a:spcPct val="150000"/>
              </a:lnSpc>
              <a:spcBef>
                <a:spcPts val="0"/>
              </a:spcBef>
              <a:spcAft>
                <a:spcPts val="0"/>
              </a:spcAft>
              <a:defRPr/>
            </a:pPr>
            <a:r>
              <a:rPr lang="en-US" sz="1300">
                <a:solidFill>
                  <a:schemeClr val="bg2">
                    <a:lumMod val="25000"/>
                  </a:schemeClr>
                </a:solidFill>
                <a:latin typeface="Times New Roman" panose="02020603050405020304" pitchFamily="18" charset="0"/>
                <a:cs typeface="Times New Roman" panose="02020603050405020304" pitchFamily="18" charset="0"/>
              </a:rPr>
              <a:t>Tổng chi phí thực hiện: 500 * 10M = 5 tỷ / chiến dịch.</a:t>
            </a:r>
          </a:p>
          <a:p>
            <a:pPr eaLnBrk="1" fontAlgn="auto" hangingPunct="1">
              <a:lnSpc>
                <a:spcPct val="150000"/>
              </a:lnSpc>
              <a:spcBef>
                <a:spcPts val="0"/>
              </a:spcBef>
              <a:spcAft>
                <a:spcPts val="0"/>
              </a:spcAft>
              <a:defRPr/>
            </a:pPr>
            <a:r>
              <a:rPr lang="en-US" sz="1300">
                <a:solidFill>
                  <a:schemeClr val="bg2">
                    <a:lumMod val="25000"/>
                  </a:schemeClr>
                </a:solidFill>
                <a:latin typeface="Times New Roman" panose="02020603050405020304" pitchFamily="18" charset="0"/>
                <a:cs typeface="Times New Roman" panose="02020603050405020304" pitchFamily="18" charset="0"/>
              </a:rPr>
              <a:t>Vì vậy, chúng ta cần khoanh vùng nhóm đối tượng có khả năng rời đi cao để tiếp cận</a:t>
            </a:r>
            <a:endParaRPr lang="en-US" sz="1300" dirty="0">
              <a:solidFill>
                <a:schemeClr val="bg2">
                  <a:lumMod val="25000"/>
                </a:schemeClr>
              </a:solidFill>
              <a:latin typeface="Times New Roman" panose="02020603050405020304" pitchFamily="18" charset="0"/>
              <a:cs typeface="Times New Roman" panose="02020603050405020304" pitchFamily="18"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6421A7-81CF-14BD-5D4E-917618D572E1}"/>
              </a:ext>
            </a:extLst>
          </p:cNvPr>
          <p:cNvPicPr>
            <a:picLocks noChangeAspect="1"/>
          </p:cNvPicPr>
          <p:nvPr/>
        </p:nvPicPr>
        <p:blipFill>
          <a:blip r:embed="rId2"/>
          <a:stretch>
            <a:fillRect/>
          </a:stretch>
        </p:blipFill>
        <p:spPr>
          <a:xfrm>
            <a:off x="2083629" y="376925"/>
            <a:ext cx="1066892" cy="6104149"/>
          </a:xfrm>
          <a:prstGeom prst="rect">
            <a:avLst/>
          </a:prstGeom>
        </p:spPr>
      </p:pic>
      <p:pic>
        <p:nvPicPr>
          <p:cNvPr id="9" name="Picture 8">
            <a:extLst>
              <a:ext uri="{FF2B5EF4-FFF2-40B4-BE49-F238E27FC236}">
                <a16:creationId xmlns:a16="http://schemas.microsoft.com/office/drawing/2014/main" id="{ECD200E8-DF42-3B8F-D8AA-7BF16090986E}"/>
              </a:ext>
            </a:extLst>
          </p:cNvPr>
          <p:cNvPicPr>
            <a:picLocks noChangeAspect="1"/>
          </p:cNvPicPr>
          <p:nvPr/>
        </p:nvPicPr>
        <p:blipFill>
          <a:blip r:embed="rId3"/>
          <a:stretch>
            <a:fillRect/>
          </a:stretch>
        </p:blipFill>
        <p:spPr>
          <a:xfrm>
            <a:off x="3150521" y="94961"/>
            <a:ext cx="6195597" cy="6386113"/>
          </a:xfrm>
          <a:prstGeom prst="rect">
            <a:avLst/>
          </a:prstGeom>
        </p:spPr>
      </p:pic>
    </p:spTree>
    <p:extLst>
      <p:ext uri="{BB962C8B-B14F-4D97-AF65-F5344CB8AC3E}">
        <p14:creationId xmlns:p14="http://schemas.microsoft.com/office/powerpoint/2010/main" val="2320509901"/>
      </p:ext>
    </p:extLst>
  </p:cSld>
  <p:clrMapOvr>
    <a:masterClrMapping/>
  </p:clrMapOvr>
  <p:transition spd="slow">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99CD9A7-A4E4-072E-8DEC-899C4024358D}"/>
              </a:ext>
            </a:extLst>
          </p:cNvPr>
          <p:cNvSpPr txBox="1"/>
          <p:nvPr/>
        </p:nvSpPr>
        <p:spPr>
          <a:xfrm>
            <a:off x="457199" y="400204"/>
            <a:ext cx="7984672"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One-hot encoding</a:t>
            </a:r>
          </a:p>
        </p:txBody>
      </p:sp>
      <p:pic>
        <p:nvPicPr>
          <p:cNvPr id="4" name="Picture 3">
            <a:extLst>
              <a:ext uri="{FF2B5EF4-FFF2-40B4-BE49-F238E27FC236}">
                <a16:creationId xmlns:a16="http://schemas.microsoft.com/office/drawing/2014/main" id="{57C6C7D3-5BC9-664C-DC70-A920D9FDD869}"/>
              </a:ext>
            </a:extLst>
          </p:cNvPr>
          <p:cNvPicPr>
            <a:picLocks noChangeAspect="1"/>
          </p:cNvPicPr>
          <p:nvPr/>
        </p:nvPicPr>
        <p:blipFill>
          <a:blip r:embed="rId2"/>
          <a:stretch>
            <a:fillRect/>
          </a:stretch>
        </p:blipFill>
        <p:spPr>
          <a:xfrm>
            <a:off x="684985" y="2349039"/>
            <a:ext cx="10621611" cy="968925"/>
          </a:xfrm>
          <a:prstGeom prst="rect">
            <a:avLst/>
          </a:prstGeom>
        </p:spPr>
      </p:pic>
    </p:spTree>
    <p:extLst>
      <p:ext uri="{BB962C8B-B14F-4D97-AF65-F5344CB8AC3E}">
        <p14:creationId xmlns:p14="http://schemas.microsoft.com/office/powerpoint/2010/main" val="3163376508"/>
      </p:ext>
    </p:extLst>
  </p:cSld>
  <p:clrMapOvr>
    <a:masterClrMapping/>
  </p:clrMapOvr>
  <p:transition spd="slow">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8735755-172B-D256-D519-D4B586FB8B46}"/>
              </a:ext>
            </a:extLst>
          </p:cNvPr>
          <p:cNvSpPr txBox="1"/>
          <p:nvPr/>
        </p:nvSpPr>
        <p:spPr>
          <a:xfrm>
            <a:off x="2065563" y="5784576"/>
            <a:ext cx="3020786"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MinMaxScaler()</a:t>
            </a:r>
          </a:p>
        </p:txBody>
      </p:sp>
      <p:pic>
        <p:nvPicPr>
          <p:cNvPr id="5" name="Picture 4">
            <a:extLst>
              <a:ext uri="{FF2B5EF4-FFF2-40B4-BE49-F238E27FC236}">
                <a16:creationId xmlns:a16="http://schemas.microsoft.com/office/drawing/2014/main" id="{A23CBA0E-002C-B16D-398A-6E93EB032940}"/>
              </a:ext>
            </a:extLst>
          </p:cNvPr>
          <p:cNvPicPr>
            <a:picLocks noChangeAspect="1"/>
          </p:cNvPicPr>
          <p:nvPr/>
        </p:nvPicPr>
        <p:blipFill>
          <a:blip r:embed="rId2"/>
          <a:stretch>
            <a:fillRect/>
          </a:stretch>
        </p:blipFill>
        <p:spPr>
          <a:xfrm>
            <a:off x="686724" y="1645069"/>
            <a:ext cx="10467231" cy="3739639"/>
          </a:xfrm>
          <a:prstGeom prst="rect">
            <a:avLst/>
          </a:prstGeom>
        </p:spPr>
      </p:pic>
    </p:spTree>
    <p:extLst>
      <p:ext uri="{BB962C8B-B14F-4D97-AF65-F5344CB8AC3E}">
        <p14:creationId xmlns:p14="http://schemas.microsoft.com/office/powerpoint/2010/main" val="3111706111"/>
      </p:ext>
    </p:extLst>
  </p:cSld>
  <p:clrMapOvr>
    <a:masterClrMapping/>
  </p:clrMapOvr>
  <p:transition spd="slow">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723101" y="2659559"/>
            <a:ext cx="5468900" cy="1538883"/>
          </a:xfrm>
          <a:prstGeom prst="rect">
            <a:avLst/>
          </a:prstGeom>
        </p:spPr>
        <p:txBody>
          <a:bodyPr wrap="square" lIns="0" tIns="0" rIns="0" bIns="0" anchor="t" anchorCtr="0">
            <a:spAutoFit/>
          </a:bodyPr>
          <a:lstStyle>
            <a:lvl1pPr algn="l" defTabSz="1828800" rtl="0" eaLnBrk="1" latinLnBrk="0" hangingPunct="1">
              <a:lnSpc>
                <a:spcPct val="90000"/>
              </a:lnSpc>
              <a:spcBef>
                <a:spcPct val="0"/>
              </a:spcBef>
              <a:buNone/>
              <a:defRPr sz="7200" b="1" kern="120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00000"/>
              </a:lnSpc>
            </a:pPr>
            <a:r>
              <a:rPr lang="en-US" sz="5000">
                <a:solidFill>
                  <a:schemeClr val="bg1"/>
                </a:solidFill>
              </a:rPr>
              <a:t>06 – Xây dựng mô hình </a:t>
            </a:r>
            <a:endParaRPr lang="en-US" sz="5000" dirty="0">
              <a:solidFill>
                <a:schemeClr val="bg1"/>
              </a:solidFill>
            </a:endParaRPr>
          </a:p>
        </p:txBody>
      </p:sp>
      <p:grpSp>
        <p:nvGrpSpPr>
          <p:cNvPr id="7" name="Group 6"/>
          <p:cNvGrpSpPr/>
          <p:nvPr/>
        </p:nvGrpSpPr>
        <p:grpSpPr>
          <a:xfrm>
            <a:off x="5670958" y="3000050"/>
            <a:ext cx="838200" cy="76200"/>
            <a:chOff x="3244850" y="3002280"/>
            <a:chExt cx="1752600" cy="152400"/>
          </a:xfrm>
          <a:solidFill>
            <a:schemeClr val="accent3"/>
          </a:solidFill>
        </p:grpSpPr>
        <p:sp>
          <p:nvSpPr>
            <p:cNvPr id="8" name="Rectangle 7"/>
            <p:cNvSpPr/>
            <p:nvPr/>
          </p:nvSpPr>
          <p:spPr>
            <a:xfrm>
              <a:off x="4121150" y="3002280"/>
              <a:ext cx="8763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244850" y="3002280"/>
              <a:ext cx="876300" cy="152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502998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49FE06A-6BCD-A848-68EF-3F17D592E12E}"/>
              </a:ext>
            </a:extLst>
          </p:cNvPr>
          <p:cNvSpPr txBox="1"/>
          <p:nvPr/>
        </p:nvSpPr>
        <p:spPr>
          <a:xfrm>
            <a:off x="8098971" y="872398"/>
            <a:ext cx="3020786" cy="1938992"/>
          </a:xfrm>
          <a:prstGeom prst="rect">
            <a:avLst/>
          </a:prstGeom>
          <a:noFill/>
        </p:spPr>
        <p:txBody>
          <a:bodyPr wrap="square" rtlCol="0">
            <a:spAutoFit/>
          </a:bodyPr>
          <a:lstStyle/>
          <a:p>
            <a:pPr marL="342900" indent="-342900">
              <a:buFontTx/>
              <a:buChar char="-"/>
            </a:pPr>
            <a:r>
              <a:rPr lang="en-US" sz="2400">
                <a:solidFill>
                  <a:srgbClr val="FF0000"/>
                </a:solidFill>
                <a:latin typeface="Times New Roman" panose="02020603050405020304" pitchFamily="18" charset="0"/>
                <a:cs typeface="Times New Roman" panose="02020603050405020304" pitchFamily="18" charset="0"/>
              </a:rPr>
              <a:t>Down-sampling</a:t>
            </a:r>
          </a:p>
          <a:p>
            <a:endParaRPr lang="en-US" sz="2400">
              <a:solidFill>
                <a:srgbClr val="FF0000"/>
              </a:solidFill>
              <a:latin typeface="Times New Roman" panose="02020603050405020304" pitchFamily="18" charset="0"/>
              <a:cs typeface="Times New Roman" panose="02020603050405020304" pitchFamily="18" charset="0"/>
            </a:endParaRPr>
          </a:p>
          <a:p>
            <a:pPr marL="342900" indent="-342900">
              <a:buFontTx/>
              <a:buChar char="-"/>
            </a:pPr>
            <a:r>
              <a:rPr lang="en-US" sz="2400">
                <a:solidFill>
                  <a:srgbClr val="FF0000"/>
                </a:solidFill>
                <a:latin typeface="Times New Roman" panose="02020603050405020304" pitchFamily="18" charset="0"/>
                <a:cs typeface="Times New Roman" panose="02020603050405020304" pitchFamily="18" charset="0"/>
              </a:rPr>
              <a:t>Up-sampling</a:t>
            </a:r>
          </a:p>
          <a:p>
            <a:endParaRPr lang="en-US" sz="2400">
              <a:solidFill>
                <a:srgbClr val="FF0000"/>
              </a:solidFill>
              <a:latin typeface="Times New Roman" panose="02020603050405020304" pitchFamily="18" charset="0"/>
              <a:cs typeface="Times New Roman" panose="02020603050405020304" pitchFamily="18" charset="0"/>
            </a:endParaRPr>
          </a:p>
          <a:p>
            <a:r>
              <a:rPr lang="en-US" sz="2400">
                <a:solidFill>
                  <a:srgbClr val="FF0000"/>
                </a:solidFill>
                <a:latin typeface="Times New Roman" panose="02020603050405020304" pitchFamily="18" charset="0"/>
                <a:cs typeface="Times New Roman" panose="02020603050405020304" pitchFamily="18" charset="0"/>
              </a:rPr>
              <a:t>-   Class-weight</a:t>
            </a:r>
          </a:p>
        </p:txBody>
      </p:sp>
      <p:pic>
        <p:nvPicPr>
          <p:cNvPr id="5" name="Picture 4">
            <a:extLst>
              <a:ext uri="{FF2B5EF4-FFF2-40B4-BE49-F238E27FC236}">
                <a16:creationId xmlns:a16="http://schemas.microsoft.com/office/drawing/2014/main" id="{259D664D-DD22-8A1F-4848-862AEA2E153B}"/>
              </a:ext>
            </a:extLst>
          </p:cNvPr>
          <p:cNvPicPr>
            <a:picLocks noChangeAspect="1"/>
          </p:cNvPicPr>
          <p:nvPr/>
        </p:nvPicPr>
        <p:blipFill>
          <a:blip r:embed="rId2"/>
          <a:stretch>
            <a:fillRect/>
          </a:stretch>
        </p:blipFill>
        <p:spPr>
          <a:xfrm>
            <a:off x="537035" y="684619"/>
            <a:ext cx="7346306" cy="5513201"/>
          </a:xfrm>
          <a:prstGeom prst="rect">
            <a:avLst/>
          </a:prstGeom>
        </p:spPr>
      </p:pic>
      <p:sp>
        <p:nvSpPr>
          <p:cNvPr id="6" name="TextBox 5">
            <a:extLst>
              <a:ext uri="{FF2B5EF4-FFF2-40B4-BE49-F238E27FC236}">
                <a16:creationId xmlns:a16="http://schemas.microsoft.com/office/drawing/2014/main" id="{616FC6A0-8E6F-B056-076B-020951B6E430}"/>
              </a:ext>
            </a:extLst>
          </p:cNvPr>
          <p:cNvSpPr txBox="1"/>
          <p:nvPr/>
        </p:nvSpPr>
        <p:spPr>
          <a:xfrm>
            <a:off x="8098971" y="3429000"/>
            <a:ext cx="3020786" cy="2677656"/>
          </a:xfrm>
          <a:prstGeom prst="rect">
            <a:avLst/>
          </a:prstGeom>
          <a:noFill/>
        </p:spPr>
        <p:txBody>
          <a:bodyPr wrap="square" rtlCol="0">
            <a:spAutoFit/>
          </a:bodyPr>
          <a:lstStyle/>
          <a:p>
            <a:pPr marL="342900" indent="-342900">
              <a:buFontTx/>
              <a:buChar char="-"/>
            </a:pPr>
            <a:r>
              <a:rPr lang="en-US" sz="2400">
                <a:solidFill>
                  <a:srgbClr val="FF0000"/>
                </a:solidFill>
                <a:latin typeface="Times New Roman" panose="02020603050405020304" pitchFamily="18" charset="0"/>
                <a:cs typeface="Times New Roman" panose="02020603050405020304" pitchFamily="18" charset="0"/>
              </a:rPr>
              <a:t>LogisticRegression</a:t>
            </a:r>
          </a:p>
          <a:p>
            <a:endParaRPr lang="en-US" sz="2400">
              <a:solidFill>
                <a:srgbClr val="FF0000"/>
              </a:solidFill>
              <a:latin typeface="Times New Roman" panose="02020603050405020304" pitchFamily="18" charset="0"/>
              <a:cs typeface="Times New Roman" panose="02020603050405020304" pitchFamily="18" charset="0"/>
            </a:endParaRPr>
          </a:p>
          <a:p>
            <a:pPr marL="342900" indent="-342900">
              <a:buFontTx/>
              <a:buChar char="-"/>
            </a:pPr>
            <a:r>
              <a:rPr lang="en-US" sz="2400">
                <a:solidFill>
                  <a:srgbClr val="FF0000"/>
                </a:solidFill>
                <a:latin typeface="Times New Roman" panose="02020603050405020304" pitchFamily="18" charset="0"/>
                <a:cs typeface="Times New Roman" panose="02020603050405020304" pitchFamily="18" charset="0"/>
              </a:rPr>
              <a:t>RandomForest</a:t>
            </a:r>
          </a:p>
          <a:p>
            <a:endParaRPr lang="en-US" sz="2400">
              <a:solidFill>
                <a:srgbClr val="FF0000"/>
              </a:solidFill>
              <a:latin typeface="Times New Roman" panose="02020603050405020304" pitchFamily="18" charset="0"/>
              <a:cs typeface="Times New Roman" panose="02020603050405020304" pitchFamily="18" charset="0"/>
            </a:endParaRPr>
          </a:p>
          <a:p>
            <a:pPr marL="342900" indent="-342900">
              <a:buFontTx/>
              <a:buChar char="-"/>
            </a:pPr>
            <a:r>
              <a:rPr lang="en-US" sz="2400">
                <a:solidFill>
                  <a:srgbClr val="FF0000"/>
                </a:solidFill>
                <a:latin typeface="Times New Roman" panose="02020603050405020304" pitchFamily="18" charset="0"/>
                <a:cs typeface="Times New Roman" panose="02020603050405020304" pitchFamily="18" charset="0"/>
              </a:rPr>
              <a:t>XGBClassifier</a:t>
            </a:r>
          </a:p>
          <a:p>
            <a:pPr marL="342900" indent="-342900">
              <a:buFontTx/>
              <a:buChar char="-"/>
            </a:pPr>
            <a:endParaRPr lang="en-US" sz="2400">
              <a:solidFill>
                <a:srgbClr val="FF0000"/>
              </a:solidFill>
              <a:latin typeface="Times New Roman" panose="02020603050405020304" pitchFamily="18" charset="0"/>
              <a:cs typeface="Times New Roman" panose="02020603050405020304" pitchFamily="18" charset="0"/>
            </a:endParaRPr>
          </a:p>
          <a:p>
            <a:pPr marL="342900" indent="-342900">
              <a:buFontTx/>
              <a:buChar char="-"/>
            </a:pPr>
            <a:r>
              <a:rPr lang="en-US" sz="2400">
                <a:solidFill>
                  <a:srgbClr val="FF0000"/>
                </a:solidFill>
                <a:latin typeface="Times New Roman" panose="02020603050405020304" pitchFamily="18" charset="0"/>
                <a:cs typeface="Times New Roman" panose="02020603050405020304" pitchFamily="18" charset="0"/>
              </a:rPr>
              <a:t>LightGBM</a:t>
            </a:r>
          </a:p>
        </p:txBody>
      </p:sp>
    </p:spTree>
    <p:extLst>
      <p:ext uri="{BB962C8B-B14F-4D97-AF65-F5344CB8AC3E}">
        <p14:creationId xmlns:p14="http://schemas.microsoft.com/office/powerpoint/2010/main" val="610142081"/>
      </p:ext>
    </p:extLst>
  </p:cSld>
  <p:clrMapOvr>
    <a:masterClrMapping/>
  </p:clrMapOvr>
  <p:transition spd="slow">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723101" y="2659559"/>
            <a:ext cx="5468900" cy="3077766"/>
          </a:xfrm>
          <a:prstGeom prst="rect">
            <a:avLst/>
          </a:prstGeom>
        </p:spPr>
        <p:txBody>
          <a:bodyPr wrap="square" lIns="0" tIns="0" rIns="0" bIns="0" anchor="t" anchorCtr="0">
            <a:spAutoFit/>
          </a:bodyPr>
          <a:lstStyle>
            <a:lvl1pPr algn="l" defTabSz="1828800" rtl="0" eaLnBrk="1" latinLnBrk="0" hangingPunct="1">
              <a:lnSpc>
                <a:spcPct val="90000"/>
              </a:lnSpc>
              <a:spcBef>
                <a:spcPct val="0"/>
              </a:spcBef>
              <a:buNone/>
              <a:defRPr sz="7200" b="1" kern="120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00000"/>
              </a:lnSpc>
            </a:pPr>
            <a:r>
              <a:rPr lang="en-US" sz="5000">
                <a:solidFill>
                  <a:schemeClr val="bg1"/>
                </a:solidFill>
              </a:rPr>
              <a:t>07 – Điều chỉnh/đánh giá hiệu năng mô hình</a:t>
            </a:r>
            <a:endParaRPr lang="en-US" sz="5000" dirty="0">
              <a:solidFill>
                <a:schemeClr val="bg1"/>
              </a:solidFill>
            </a:endParaRPr>
          </a:p>
        </p:txBody>
      </p:sp>
      <p:grpSp>
        <p:nvGrpSpPr>
          <p:cNvPr id="7" name="Group 6"/>
          <p:cNvGrpSpPr/>
          <p:nvPr/>
        </p:nvGrpSpPr>
        <p:grpSpPr>
          <a:xfrm>
            <a:off x="5670958" y="3000050"/>
            <a:ext cx="838200" cy="76200"/>
            <a:chOff x="3244850" y="3002280"/>
            <a:chExt cx="1752600" cy="152400"/>
          </a:xfrm>
          <a:solidFill>
            <a:schemeClr val="accent3"/>
          </a:solidFill>
        </p:grpSpPr>
        <p:sp>
          <p:nvSpPr>
            <p:cNvPr id="8" name="Rectangle 7"/>
            <p:cNvSpPr/>
            <p:nvPr/>
          </p:nvSpPr>
          <p:spPr>
            <a:xfrm>
              <a:off x="4121150" y="3002280"/>
              <a:ext cx="8763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244850" y="3002280"/>
              <a:ext cx="876300" cy="152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020241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0DF645-C51B-27F3-B292-3C3D4AF7A751}"/>
              </a:ext>
            </a:extLst>
          </p:cNvPr>
          <p:cNvSpPr txBox="1"/>
          <p:nvPr/>
        </p:nvSpPr>
        <p:spPr>
          <a:xfrm>
            <a:off x="481692" y="489857"/>
            <a:ext cx="3535136" cy="461665"/>
          </a:xfrm>
          <a:prstGeom prst="rect">
            <a:avLst/>
          </a:prstGeom>
          <a:noFill/>
        </p:spPr>
        <p:txBody>
          <a:bodyPr wrap="square" rtlCol="0">
            <a:spAutoFit/>
          </a:bodyPr>
          <a:lstStyle/>
          <a:p>
            <a:pPr marL="342900" indent="-342900">
              <a:buFontTx/>
              <a:buChar char="-"/>
            </a:pPr>
            <a:r>
              <a:rPr lang="en-US" sz="2400">
                <a:solidFill>
                  <a:srgbClr val="FF0000"/>
                </a:solidFill>
                <a:latin typeface="Times New Roman" panose="02020603050405020304" pitchFamily="18" charset="0"/>
                <a:cs typeface="Times New Roman" panose="02020603050405020304" pitchFamily="18" charset="0"/>
              </a:rPr>
              <a:t>ROC AUC</a:t>
            </a:r>
          </a:p>
        </p:txBody>
      </p:sp>
      <p:pic>
        <p:nvPicPr>
          <p:cNvPr id="1026" name="Picture 2" descr="A Gentle Introduction to ROC Curve and AUC in Machine Learning - Sefik  Ilkin Serengil">
            <a:extLst>
              <a:ext uri="{FF2B5EF4-FFF2-40B4-BE49-F238E27FC236}">
                <a16:creationId xmlns:a16="http://schemas.microsoft.com/office/drawing/2014/main" id="{BDCC1762-5461-339D-043C-4E2C27280A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692" y="1547132"/>
            <a:ext cx="4743876" cy="37637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F2E83C2-65DC-E826-E922-7684ADAAF886}"/>
              </a:ext>
            </a:extLst>
          </p:cNvPr>
          <p:cNvSpPr txBox="1"/>
          <p:nvPr/>
        </p:nvSpPr>
        <p:spPr>
          <a:xfrm>
            <a:off x="6822621" y="489857"/>
            <a:ext cx="3535136" cy="461665"/>
          </a:xfrm>
          <a:prstGeom prst="rect">
            <a:avLst/>
          </a:prstGeom>
          <a:noFill/>
        </p:spPr>
        <p:txBody>
          <a:bodyPr wrap="square" rtlCol="0">
            <a:spAutoFit/>
          </a:bodyPr>
          <a:lstStyle/>
          <a:p>
            <a:pPr marL="342900" indent="-342900">
              <a:buFontTx/>
              <a:buChar char="-"/>
            </a:pPr>
            <a:r>
              <a:rPr lang="en-US" sz="2400">
                <a:solidFill>
                  <a:srgbClr val="FF0000"/>
                </a:solidFill>
                <a:latin typeface="Times New Roman" panose="02020603050405020304" pitchFamily="18" charset="0"/>
                <a:cs typeface="Times New Roman" panose="02020603050405020304" pitchFamily="18" charset="0"/>
              </a:rPr>
              <a:t>PR AUC</a:t>
            </a:r>
          </a:p>
        </p:txBody>
      </p:sp>
      <p:pic>
        <p:nvPicPr>
          <p:cNvPr id="1028" name="Picture 4" descr="Precision - Recall Curve, a Different View of Imbalanced Classifiers –  Sin-Yi Chou – Data Science Enthusiast">
            <a:extLst>
              <a:ext uri="{FF2B5EF4-FFF2-40B4-BE49-F238E27FC236}">
                <a16:creationId xmlns:a16="http://schemas.microsoft.com/office/drawing/2014/main" id="{97F10F16-6369-429C-056F-8C2E2D42A4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22621" y="1547132"/>
            <a:ext cx="4073469" cy="3620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638074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barn(inVertical)">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par>
                                <p:cTn id="16" presetID="16" presetClass="entr" presetSubtype="21" fill="hold" nodeType="withEffect">
                                  <p:stCondLst>
                                    <p:cond delay="0"/>
                                  </p:stCondLst>
                                  <p:childTnLst>
                                    <p:set>
                                      <p:cBhvr>
                                        <p:cTn id="17" dur="1" fill="hold">
                                          <p:stCondLst>
                                            <p:cond delay="0"/>
                                          </p:stCondLst>
                                        </p:cTn>
                                        <p:tgtEl>
                                          <p:spTgt spid="1028"/>
                                        </p:tgtEl>
                                        <p:attrNameLst>
                                          <p:attrName>style.visibility</p:attrName>
                                        </p:attrNameLst>
                                      </p:cBhvr>
                                      <p:to>
                                        <p:strVal val="visible"/>
                                      </p:to>
                                    </p:set>
                                    <p:animEffect transition="in" filter="barn(inVertical)">
                                      <p:cBhvr>
                                        <p:cTn id="18"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C95F56-A6D9-3498-0BD9-AF5DD5113B45}"/>
              </a:ext>
            </a:extLst>
          </p:cNvPr>
          <p:cNvPicPr>
            <a:picLocks noChangeAspect="1"/>
          </p:cNvPicPr>
          <p:nvPr/>
        </p:nvPicPr>
        <p:blipFill>
          <a:blip r:embed="rId2"/>
          <a:stretch>
            <a:fillRect/>
          </a:stretch>
        </p:blipFill>
        <p:spPr>
          <a:xfrm>
            <a:off x="167976" y="1962924"/>
            <a:ext cx="5812144" cy="4222216"/>
          </a:xfrm>
          <a:prstGeom prst="rect">
            <a:avLst/>
          </a:prstGeom>
        </p:spPr>
      </p:pic>
      <p:sp>
        <p:nvSpPr>
          <p:cNvPr id="3" name="TextBox 2">
            <a:extLst>
              <a:ext uri="{FF2B5EF4-FFF2-40B4-BE49-F238E27FC236}">
                <a16:creationId xmlns:a16="http://schemas.microsoft.com/office/drawing/2014/main" id="{D2463C70-AD5F-E31D-66E2-E4DF47DAB7E8}"/>
              </a:ext>
            </a:extLst>
          </p:cNvPr>
          <p:cNvSpPr txBox="1"/>
          <p:nvPr/>
        </p:nvSpPr>
        <p:spPr>
          <a:xfrm>
            <a:off x="4208457" y="303054"/>
            <a:ext cx="4581859" cy="1323439"/>
          </a:xfrm>
          <a:prstGeom prst="rect">
            <a:avLst/>
          </a:prstGeom>
          <a:noFill/>
        </p:spPr>
        <p:txBody>
          <a:bodyPr wrap="square" rtlCol="0">
            <a:spAutoFit/>
          </a:bodyPr>
          <a:lstStyle/>
          <a:p>
            <a:pPr marL="342900" indent="-342900">
              <a:buFontTx/>
              <a:buChar char="-"/>
            </a:pPr>
            <a:r>
              <a:rPr lang="en-US" sz="2000">
                <a:solidFill>
                  <a:srgbClr val="FF0000"/>
                </a:solidFill>
                <a:latin typeface="Times New Roman" panose="02020603050405020304" pitchFamily="18" charset="0"/>
                <a:cs typeface="Times New Roman" panose="02020603050405020304" pitchFamily="18" charset="0"/>
              </a:rPr>
              <a:t>Case 1: Dữ liệu thuần</a:t>
            </a:r>
          </a:p>
          <a:p>
            <a:pPr marL="342900" indent="-342900">
              <a:buFontTx/>
              <a:buChar char="-"/>
            </a:pPr>
            <a:r>
              <a:rPr lang="en-US" sz="2000">
                <a:solidFill>
                  <a:srgbClr val="FF0000"/>
                </a:solidFill>
                <a:latin typeface="Times New Roman" panose="02020603050405020304" pitchFamily="18" charset="0"/>
                <a:cs typeface="Times New Roman" panose="02020603050405020304" pitchFamily="18" charset="0"/>
              </a:rPr>
              <a:t>Case 2: Class weight</a:t>
            </a:r>
          </a:p>
          <a:p>
            <a:pPr marL="342900" indent="-342900">
              <a:buFontTx/>
              <a:buChar char="-"/>
            </a:pPr>
            <a:r>
              <a:rPr lang="en-US" sz="2000">
                <a:solidFill>
                  <a:srgbClr val="FF0000"/>
                </a:solidFill>
                <a:latin typeface="Times New Roman" panose="02020603050405020304" pitchFamily="18" charset="0"/>
                <a:cs typeface="Times New Roman" panose="02020603050405020304" pitchFamily="18" charset="0"/>
              </a:rPr>
              <a:t>Case 3: Downsampling = NearMiss</a:t>
            </a:r>
          </a:p>
          <a:p>
            <a:pPr marL="342900" indent="-342900">
              <a:buFontTx/>
              <a:buChar char="-"/>
            </a:pPr>
            <a:r>
              <a:rPr lang="en-US" sz="2000">
                <a:solidFill>
                  <a:srgbClr val="FF0000"/>
                </a:solidFill>
                <a:latin typeface="Times New Roman" panose="02020603050405020304" pitchFamily="18" charset="0"/>
                <a:cs typeface="Times New Roman" panose="02020603050405020304" pitchFamily="18" charset="0"/>
              </a:rPr>
              <a:t>Case 4: Upsampling = SMOTE</a:t>
            </a:r>
          </a:p>
        </p:txBody>
      </p:sp>
      <p:sp>
        <p:nvSpPr>
          <p:cNvPr id="2" name="TextBox 1">
            <a:extLst>
              <a:ext uri="{FF2B5EF4-FFF2-40B4-BE49-F238E27FC236}">
                <a16:creationId xmlns:a16="http://schemas.microsoft.com/office/drawing/2014/main" id="{57220605-ED73-D5D9-F0FA-BD9632E17775}"/>
              </a:ext>
            </a:extLst>
          </p:cNvPr>
          <p:cNvSpPr txBox="1"/>
          <p:nvPr/>
        </p:nvSpPr>
        <p:spPr>
          <a:xfrm>
            <a:off x="646981" y="431320"/>
            <a:ext cx="2846717" cy="461665"/>
          </a:xfrm>
          <a:prstGeom prst="rect">
            <a:avLst/>
          </a:prstGeom>
          <a:noFill/>
        </p:spPr>
        <p:txBody>
          <a:bodyPr wrap="square" rtlCol="0">
            <a:spAutoFit/>
          </a:bodyPr>
          <a:lstStyle/>
          <a:p>
            <a:r>
              <a:rPr lang="en-US" sz="2400">
                <a:solidFill>
                  <a:schemeClr val="accent1"/>
                </a:solidFill>
                <a:latin typeface="Times New Roman" panose="02020603050405020304" pitchFamily="18" charset="0"/>
                <a:cs typeface="Times New Roman" panose="02020603050405020304" pitchFamily="18" charset="0"/>
              </a:rPr>
              <a:t>Logistic Regression</a:t>
            </a:r>
          </a:p>
        </p:txBody>
      </p:sp>
      <p:pic>
        <p:nvPicPr>
          <p:cNvPr id="8" name="Picture 7">
            <a:extLst>
              <a:ext uri="{FF2B5EF4-FFF2-40B4-BE49-F238E27FC236}">
                <a16:creationId xmlns:a16="http://schemas.microsoft.com/office/drawing/2014/main" id="{981312B1-44CB-0528-975C-196C7BA9E5C1}"/>
              </a:ext>
            </a:extLst>
          </p:cNvPr>
          <p:cNvPicPr>
            <a:picLocks noChangeAspect="1"/>
          </p:cNvPicPr>
          <p:nvPr/>
        </p:nvPicPr>
        <p:blipFill>
          <a:blip r:embed="rId3"/>
          <a:stretch>
            <a:fillRect/>
          </a:stretch>
        </p:blipFill>
        <p:spPr>
          <a:xfrm>
            <a:off x="5980120" y="1932135"/>
            <a:ext cx="5859907" cy="4283794"/>
          </a:xfrm>
          <a:prstGeom prst="rect">
            <a:avLst/>
          </a:prstGeom>
        </p:spPr>
      </p:pic>
    </p:spTree>
    <p:extLst>
      <p:ext uri="{BB962C8B-B14F-4D97-AF65-F5344CB8AC3E}">
        <p14:creationId xmlns:p14="http://schemas.microsoft.com/office/powerpoint/2010/main" val="293167359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799789-3783-D2BA-6BDA-22F9B56B609E}"/>
              </a:ext>
            </a:extLst>
          </p:cNvPr>
          <p:cNvPicPr>
            <a:picLocks noChangeAspect="1"/>
          </p:cNvPicPr>
          <p:nvPr/>
        </p:nvPicPr>
        <p:blipFill>
          <a:blip r:embed="rId2"/>
          <a:stretch>
            <a:fillRect/>
          </a:stretch>
        </p:blipFill>
        <p:spPr>
          <a:xfrm>
            <a:off x="424030" y="1880924"/>
            <a:ext cx="5995978" cy="4283794"/>
          </a:xfrm>
          <a:prstGeom prst="rect">
            <a:avLst/>
          </a:prstGeom>
        </p:spPr>
      </p:pic>
      <p:sp>
        <p:nvSpPr>
          <p:cNvPr id="3" name="TextBox 2">
            <a:extLst>
              <a:ext uri="{FF2B5EF4-FFF2-40B4-BE49-F238E27FC236}">
                <a16:creationId xmlns:a16="http://schemas.microsoft.com/office/drawing/2014/main" id="{D2463C70-AD5F-E31D-66E2-E4DF47DAB7E8}"/>
              </a:ext>
            </a:extLst>
          </p:cNvPr>
          <p:cNvSpPr txBox="1"/>
          <p:nvPr/>
        </p:nvSpPr>
        <p:spPr>
          <a:xfrm>
            <a:off x="4208457" y="303054"/>
            <a:ext cx="4581859" cy="1323439"/>
          </a:xfrm>
          <a:prstGeom prst="rect">
            <a:avLst/>
          </a:prstGeom>
          <a:noFill/>
        </p:spPr>
        <p:txBody>
          <a:bodyPr wrap="square" rtlCol="0">
            <a:spAutoFit/>
          </a:bodyPr>
          <a:lstStyle/>
          <a:p>
            <a:pPr marL="342900" indent="-342900">
              <a:buFontTx/>
              <a:buChar char="-"/>
            </a:pPr>
            <a:r>
              <a:rPr lang="en-US" sz="2000">
                <a:solidFill>
                  <a:srgbClr val="FF0000"/>
                </a:solidFill>
                <a:latin typeface="Times New Roman" panose="02020603050405020304" pitchFamily="18" charset="0"/>
                <a:cs typeface="Times New Roman" panose="02020603050405020304" pitchFamily="18" charset="0"/>
              </a:rPr>
              <a:t>Case 1: Dữ liệu thuần</a:t>
            </a:r>
          </a:p>
          <a:p>
            <a:pPr marL="342900" indent="-342900">
              <a:buFontTx/>
              <a:buChar char="-"/>
            </a:pPr>
            <a:r>
              <a:rPr lang="en-US" sz="2000">
                <a:solidFill>
                  <a:srgbClr val="FF0000"/>
                </a:solidFill>
                <a:latin typeface="Times New Roman" panose="02020603050405020304" pitchFamily="18" charset="0"/>
                <a:cs typeface="Times New Roman" panose="02020603050405020304" pitchFamily="18" charset="0"/>
              </a:rPr>
              <a:t>Case 2: Class weight</a:t>
            </a:r>
          </a:p>
          <a:p>
            <a:pPr marL="342900" indent="-342900">
              <a:buFontTx/>
              <a:buChar char="-"/>
            </a:pPr>
            <a:r>
              <a:rPr lang="en-US" sz="2000">
                <a:solidFill>
                  <a:srgbClr val="FF0000"/>
                </a:solidFill>
                <a:latin typeface="Times New Roman" panose="02020603050405020304" pitchFamily="18" charset="0"/>
                <a:cs typeface="Times New Roman" panose="02020603050405020304" pitchFamily="18" charset="0"/>
              </a:rPr>
              <a:t>Case 3: Downsampling = NearMiss</a:t>
            </a:r>
          </a:p>
          <a:p>
            <a:pPr marL="342900" indent="-342900">
              <a:buFontTx/>
              <a:buChar char="-"/>
            </a:pPr>
            <a:r>
              <a:rPr lang="en-US" sz="2000">
                <a:solidFill>
                  <a:srgbClr val="FF0000"/>
                </a:solidFill>
                <a:latin typeface="Times New Roman" panose="02020603050405020304" pitchFamily="18" charset="0"/>
                <a:cs typeface="Times New Roman" panose="02020603050405020304" pitchFamily="18" charset="0"/>
              </a:rPr>
              <a:t>Case 4: Upsampling = SMOTE</a:t>
            </a:r>
          </a:p>
        </p:txBody>
      </p:sp>
      <p:sp>
        <p:nvSpPr>
          <p:cNvPr id="2" name="TextBox 1">
            <a:extLst>
              <a:ext uri="{FF2B5EF4-FFF2-40B4-BE49-F238E27FC236}">
                <a16:creationId xmlns:a16="http://schemas.microsoft.com/office/drawing/2014/main" id="{57220605-ED73-D5D9-F0FA-BD9632E17775}"/>
              </a:ext>
            </a:extLst>
          </p:cNvPr>
          <p:cNvSpPr txBox="1"/>
          <p:nvPr/>
        </p:nvSpPr>
        <p:spPr>
          <a:xfrm>
            <a:off x="646981" y="431320"/>
            <a:ext cx="2846717" cy="461665"/>
          </a:xfrm>
          <a:prstGeom prst="rect">
            <a:avLst/>
          </a:prstGeom>
          <a:noFill/>
        </p:spPr>
        <p:txBody>
          <a:bodyPr wrap="square" rtlCol="0">
            <a:spAutoFit/>
          </a:bodyPr>
          <a:lstStyle/>
          <a:p>
            <a:r>
              <a:rPr lang="en-US" sz="2400">
                <a:solidFill>
                  <a:schemeClr val="accent1"/>
                </a:solidFill>
                <a:latin typeface="Times New Roman" panose="02020603050405020304" pitchFamily="18" charset="0"/>
                <a:cs typeface="Times New Roman" panose="02020603050405020304" pitchFamily="18" charset="0"/>
              </a:rPr>
              <a:t>Random Forest</a:t>
            </a:r>
          </a:p>
        </p:txBody>
      </p:sp>
      <p:pic>
        <p:nvPicPr>
          <p:cNvPr id="9" name="Picture 8">
            <a:extLst>
              <a:ext uri="{FF2B5EF4-FFF2-40B4-BE49-F238E27FC236}">
                <a16:creationId xmlns:a16="http://schemas.microsoft.com/office/drawing/2014/main" id="{A05B6A03-62B6-8DB6-2037-EF2CE7471B66}"/>
              </a:ext>
            </a:extLst>
          </p:cNvPr>
          <p:cNvPicPr>
            <a:picLocks noChangeAspect="1"/>
          </p:cNvPicPr>
          <p:nvPr/>
        </p:nvPicPr>
        <p:blipFill>
          <a:blip r:embed="rId3"/>
          <a:stretch>
            <a:fillRect/>
          </a:stretch>
        </p:blipFill>
        <p:spPr>
          <a:xfrm>
            <a:off x="6096000" y="1880924"/>
            <a:ext cx="5682720" cy="4283794"/>
          </a:xfrm>
          <a:prstGeom prst="rect">
            <a:avLst/>
          </a:prstGeom>
        </p:spPr>
      </p:pic>
    </p:spTree>
    <p:extLst>
      <p:ext uri="{BB962C8B-B14F-4D97-AF65-F5344CB8AC3E}">
        <p14:creationId xmlns:p14="http://schemas.microsoft.com/office/powerpoint/2010/main" val="1833060696"/>
      </p:ext>
    </p:extLst>
  </p:cSld>
  <p:clrMapOvr>
    <a:masterClrMapping/>
  </p:clrMapOvr>
  <p:transition spd="slow">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2463C70-AD5F-E31D-66E2-E4DF47DAB7E8}"/>
              </a:ext>
            </a:extLst>
          </p:cNvPr>
          <p:cNvSpPr txBox="1"/>
          <p:nvPr/>
        </p:nvSpPr>
        <p:spPr>
          <a:xfrm>
            <a:off x="4208457" y="303054"/>
            <a:ext cx="4581859" cy="1323439"/>
          </a:xfrm>
          <a:prstGeom prst="rect">
            <a:avLst/>
          </a:prstGeom>
          <a:noFill/>
        </p:spPr>
        <p:txBody>
          <a:bodyPr wrap="square" rtlCol="0">
            <a:spAutoFit/>
          </a:bodyPr>
          <a:lstStyle/>
          <a:p>
            <a:pPr marL="342900" indent="-342900">
              <a:buFontTx/>
              <a:buChar char="-"/>
            </a:pPr>
            <a:r>
              <a:rPr lang="en-US" sz="2000">
                <a:solidFill>
                  <a:srgbClr val="FF0000"/>
                </a:solidFill>
                <a:latin typeface="Times New Roman" panose="02020603050405020304" pitchFamily="18" charset="0"/>
                <a:cs typeface="Times New Roman" panose="02020603050405020304" pitchFamily="18" charset="0"/>
              </a:rPr>
              <a:t>Case 1: Dữ liệu thuần</a:t>
            </a:r>
          </a:p>
          <a:p>
            <a:pPr marL="342900" indent="-342900">
              <a:buFontTx/>
              <a:buChar char="-"/>
            </a:pPr>
            <a:r>
              <a:rPr lang="en-US" sz="2000">
                <a:solidFill>
                  <a:srgbClr val="FF0000"/>
                </a:solidFill>
                <a:latin typeface="Times New Roman" panose="02020603050405020304" pitchFamily="18" charset="0"/>
                <a:cs typeface="Times New Roman" panose="02020603050405020304" pitchFamily="18" charset="0"/>
              </a:rPr>
              <a:t>Case 2: Class weight</a:t>
            </a:r>
          </a:p>
          <a:p>
            <a:pPr marL="342900" indent="-342900">
              <a:buFontTx/>
              <a:buChar char="-"/>
            </a:pPr>
            <a:r>
              <a:rPr lang="en-US" sz="2000">
                <a:solidFill>
                  <a:srgbClr val="FF0000"/>
                </a:solidFill>
                <a:latin typeface="Times New Roman" panose="02020603050405020304" pitchFamily="18" charset="0"/>
                <a:cs typeface="Times New Roman" panose="02020603050405020304" pitchFamily="18" charset="0"/>
              </a:rPr>
              <a:t>Case 3: Downsampling = NearMiss</a:t>
            </a:r>
          </a:p>
          <a:p>
            <a:pPr marL="342900" indent="-342900">
              <a:buFontTx/>
              <a:buChar char="-"/>
            </a:pPr>
            <a:r>
              <a:rPr lang="en-US" sz="2000">
                <a:solidFill>
                  <a:srgbClr val="FF0000"/>
                </a:solidFill>
                <a:latin typeface="Times New Roman" panose="02020603050405020304" pitchFamily="18" charset="0"/>
                <a:cs typeface="Times New Roman" panose="02020603050405020304" pitchFamily="18" charset="0"/>
              </a:rPr>
              <a:t>Case 4: Upsampling = SMOTE</a:t>
            </a:r>
          </a:p>
        </p:txBody>
      </p:sp>
      <p:sp>
        <p:nvSpPr>
          <p:cNvPr id="2" name="TextBox 1">
            <a:extLst>
              <a:ext uri="{FF2B5EF4-FFF2-40B4-BE49-F238E27FC236}">
                <a16:creationId xmlns:a16="http://schemas.microsoft.com/office/drawing/2014/main" id="{57220605-ED73-D5D9-F0FA-BD9632E17775}"/>
              </a:ext>
            </a:extLst>
          </p:cNvPr>
          <p:cNvSpPr txBox="1"/>
          <p:nvPr/>
        </p:nvSpPr>
        <p:spPr>
          <a:xfrm>
            <a:off x="646981" y="431320"/>
            <a:ext cx="2846717" cy="461665"/>
          </a:xfrm>
          <a:prstGeom prst="rect">
            <a:avLst/>
          </a:prstGeom>
          <a:noFill/>
        </p:spPr>
        <p:txBody>
          <a:bodyPr wrap="square" rtlCol="0">
            <a:spAutoFit/>
          </a:bodyPr>
          <a:lstStyle/>
          <a:p>
            <a:r>
              <a:rPr lang="en-US" sz="2400">
                <a:solidFill>
                  <a:schemeClr val="accent1"/>
                </a:solidFill>
                <a:latin typeface="Times New Roman" panose="02020603050405020304" pitchFamily="18" charset="0"/>
                <a:cs typeface="Times New Roman" panose="02020603050405020304" pitchFamily="18" charset="0"/>
              </a:rPr>
              <a:t>XGBClassifier</a:t>
            </a:r>
          </a:p>
        </p:txBody>
      </p:sp>
      <p:pic>
        <p:nvPicPr>
          <p:cNvPr id="5" name="Picture 4">
            <a:extLst>
              <a:ext uri="{FF2B5EF4-FFF2-40B4-BE49-F238E27FC236}">
                <a16:creationId xmlns:a16="http://schemas.microsoft.com/office/drawing/2014/main" id="{55DA62D9-688E-3180-BB87-E20A4C3749DF}"/>
              </a:ext>
            </a:extLst>
          </p:cNvPr>
          <p:cNvPicPr>
            <a:picLocks noChangeAspect="1"/>
          </p:cNvPicPr>
          <p:nvPr/>
        </p:nvPicPr>
        <p:blipFill>
          <a:blip r:embed="rId2"/>
          <a:stretch>
            <a:fillRect/>
          </a:stretch>
        </p:blipFill>
        <p:spPr>
          <a:xfrm>
            <a:off x="303229" y="1973800"/>
            <a:ext cx="5597834" cy="4200017"/>
          </a:xfrm>
          <a:prstGeom prst="rect">
            <a:avLst/>
          </a:prstGeom>
        </p:spPr>
      </p:pic>
      <p:pic>
        <p:nvPicPr>
          <p:cNvPr id="9" name="Picture 8">
            <a:extLst>
              <a:ext uri="{FF2B5EF4-FFF2-40B4-BE49-F238E27FC236}">
                <a16:creationId xmlns:a16="http://schemas.microsoft.com/office/drawing/2014/main" id="{ABE6712B-76FD-B0F0-3E99-0B5599F7231D}"/>
              </a:ext>
            </a:extLst>
          </p:cNvPr>
          <p:cNvPicPr>
            <a:picLocks noChangeAspect="1"/>
          </p:cNvPicPr>
          <p:nvPr/>
        </p:nvPicPr>
        <p:blipFill>
          <a:blip r:embed="rId3"/>
          <a:stretch>
            <a:fillRect/>
          </a:stretch>
        </p:blipFill>
        <p:spPr>
          <a:xfrm>
            <a:off x="5715223" y="1973799"/>
            <a:ext cx="5481154" cy="4200017"/>
          </a:xfrm>
          <a:prstGeom prst="rect">
            <a:avLst/>
          </a:prstGeom>
        </p:spPr>
      </p:pic>
    </p:spTree>
    <p:extLst>
      <p:ext uri="{BB962C8B-B14F-4D97-AF65-F5344CB8AC3E}">
        <p14:creationId xmlns:p14="http://schemas.microsoft.com/office/powerpoint/2010/main" val="31826774"/>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723100" y="2659559"/>
            <a:ext cx="5776575" cy="769441"/>
          </a:xfrm>
          <a:prstGeom prst="rect">
            <a:avLst/>
          </a:prstGeom>
        </p:spPr>
        <p:txBody>
          <a:bodyPr wrap="square" lIns="0" tIns="0" rIns="0" bIns="0" anchor="t" anchorCtr="0">
            <a:spAutoFit/>
          </a:bodyPr>
          <a:lstStyle>
            <a:lvl1pPr algn="l" defTabSz="1828800" rtl="0" eaLnBrk="1" latinLnBrk="0" hangingPunct="1">
              <a:lnSpc>
                <a:spcPct val="90000"/>
              </a:lnSpc>
              <a:spcBef>
                <a:spcPct val="0"/>
              </a:spcBef>
              <a:buNone/>
              <a:defRPr sz="7200" b="1" kern="120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00000"/>
              </a:lnSpc>
            </a:pPr>
            <a:r>
              <a:rPr lang="en-US" sz="5000">
                <a:solidFill>
                  <a:schemeClr val="bg1"/>
                </a:solidFill>
              </a:rPr>
              <a:t>02 – Hiểu dữ liệu</a:t>
            </a:r>
            <a:endParaRPr lang="en-US" sz="5000" dirty="0">
              <a:solidFill>
                <a:schemeClr val="bg1"/>
              </a:solidFill>
            </a:endParaRPr>
          </a:p>
        </p:txBody>
      </p:sp>
      <p:grpSp>
        <p:nvGrpSpPr>
          <p:cNvPr id="7" name="Group 6"/>
          <p:cNvGrpSpPr/>
          <p:nvPr/>
        </p:nvGrpSpPr>
        <p:grpSpPr>
          <a:xfrm>
            <a:off x="5670958" y="3000050"/>
            <a:ext cx="838200" cy="76200"/>
            <a:chOff x="3244850" y="3002280"/>
            <a:chExt cx="1752600" cy="152400"/>
          </a:xfrm>
          <a:solidFill>
            <a:schemeClr val="accent3"/>
          </a:solidFill>
        </p:grpSpPr>
        <p:sp>
          <p:nvSpPr>
            <p:cNvPr id="8" name="Rectangle 7"/>
            <p:cNvSpPr/>
            <p:nvPr/>
          </p:nvSpPr>
          <p:spPr>
            <a:xfrm>
              <a:off x="4121150" y="3002280"/>
              <a:ext cx="8763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244850" y="3002280"/>
              <a:ext cx="876300" cy="152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010489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2463C70-AD5F-E31D-66E2-E4DF47DAB7E8}"/>
              </a:ext>
            </a:extLst>
          </p:cNvPr>
          <p:cNvSpPr txBox="1"/>
          <p:nvPr/>
        </p:nvSpPr>
        <p:spPr>
          <a:xfrm>
            <a:off x="4208457" y="303054"/>
            <a:ext cx="4581859" cy="1323439"/>
          </a:xfrm>
          <a:prstGeom prst="rect">
            <a:avLst/>
          </a:prstGeom>
          <a:noFill/>
        </p:spPr>
        <p:txBody>
          <a:bodyPr wrap="square" rtlCol="0">
            <a:spAutoFit/>
          </a:bodyPr>
          <a:lstStyle/>
          <a:p>
            <a:pPr marL="342900" indent="-342900">
              <a:buFontTx/>
              <a:buChar char="-"/>
            </a:pPr>
            <a:r>
              <a:rPr lang="en-US" sz="2000">
                <a:solidFill>
                  <a:srgbClr val="FF0000"/>
                </a:solidFill>
                <a:latin typeface="Times New Roman" panose="02020603050405020304" pitchFamily="18" charset="0"/>
                <a:cs typeface="Times New Roman" panose="02020603050405020304" pitchFamily="18" charset="0"/>
              </a:rPr>
              <a:t>Case 1: Dữ liệu thuần</a:t>
            </a:r>
          </a:p>
          <a:p>
            <a:pPr marL="342900" indent="-342900">
              <a:buFontTx/>
              <a:buChar char="-"/>
            </a:pPr>
            <a:r>
              <a:rPr lang="en-US" sz="2000">
                <a:solidFill>
                  <a:srgbClr val="FF0000"/>
                </a:solidFill>
                <a:latin typeface="Times New Roman" panose="02020603050405020304" pitchFamily="18" charset="0"/>
                <a:cs typeface="Times New Roman" panose="02020603050405020304" pitchFamily="18" charset="0"/>
              </a:rPr>
              <a:t>Case 2: Class weight</a:t>
            </a:r>
          </a:p>
          <a:p>
            <a:pPr marL="342900" indent="-342900">
              <a:buFontTx/>
              <a:buChar char="-"/>
            </a:pPr>
            <a:r>
              <a:rPr lang="en-US" sz="2000">
                <a:solidFill>
                  <a:srgbClr val="FF0000"/>
                </a:solidFill>
                <a:latin typeface="Times New Roman" panose="02020603050405020304" pitchFamily="18" charset="0"/>
                <a:cs typeface="Times New Roman" panose="02020603050405020304" pitchFamily="18" charset="0"/>
              </a:rPr>
              <a:t>Case 3: Downsampling = NearMiss</a:t>
            </a:r>
          </a:p>
          <a:p>
            <a:pPr marL="342900" indent="-342900">
              <a:buFontTx/>
              <a:buChar char="-"/>
            </a:pPr>
            <a:r>
              <a:rPr lang="en-US" sz="2000">
                <a:solidFill>
                  <a:srgbClr val="FF0000"/>
                </a:solidFill>
                <a:latin typeface="Times New Roman" panose="02020603050405020304" pitchFamily="18" charset="0"/>
                <a:cs typeface="Times New Roman" panose="02020603050405020304" pitchFamily="18" charset="0"/>
              </a:rPr>
              <a:t>Case 4: Upsampling = SMOTE</a:t>
            </a:r>
          </a:p>
        </p:txBody>
      </p:sp>
      <p:sp>
        <p:nvSpPr>
          <p:cNvPr id="2" name="TextBox 1">
            <a:extLst>
              <a:ext uri="{FF2B5EF4-FFF2-40B4-BE49-F238E27FC236}">
                <a16:creationId xmlns:a16="http://schemas.microsoft.com/office/drawing/2014/main" id="{57220605-ED73-D5D9-F0FA-BD9632E17775}"/>
              </a:ext>
            </a:extLst>
          </p:cNvPr>
          <p:cNvSpPr txBox="1"/>
          <p:nvPr/>
        </p:nvSpPr>
        <p:spPr>
          <a:xfrm>
            <a:off x="646981" y="431320"/>
            <a:ext cx="2846717" cy="461665"/>
          </a:xfrm>
          <a:prstGeom prst="rect">
            <a:avLst/>
          </a:prstGeom>
          <a:noFill/>
        </p:spPr>
        <p:txBody>
          <a:bodyPr wrap="square" rtlCol="0">
            <a:spAutoFit/>
          </a:bodyPr>
          <a:lstStyle/>
          <a:p>
            <a:r>
              <a:rPr lang="en-US" sz="2400">
                <a:solidFill>
                  <a:schemeClr val="accent1"/>
                </a:solidFill>
                <a:latin typeface="Times New Roman" panose="02020603050405020304" pitchFamily="18" charset="0"/>
                <a:cs typeface="Times New Roman" panose="02020603050405020304" pitchFamily="18" charset="0"/>
              </a:rPr>
              <a:t>LightGBM</a:t>
            </a:r>
          </a:p>
        </p:txBody>
      </p:sp>
      <p:pic>
        <p:nvPicPr>
          <p:cNvPr id="5" name="Picture 4">
            <a:extLst>
              <a:ext uri="{FF2B5EF4-FFF2-40B4-BE49-F238E27FC236}">
                <a16:creationId xmlns:a16="http://schemas.microsoft.com/office/drawing/2014/main" id="{7B19BD81-4A75-7DCD-CB4F-3F9ACA792B27}"/>
              </a:ext>
            </a:extLst>
          </p:cNvPr>
          <p:cNvPicPr>
            <a:picLocks noChangeAspect="1"/>
          </p:cNvPicPr>
          <p:nvPr/>
        </p:nvPicPr>
        <p:blipFill>
          <a:blip r:embed="rId2"/>
          <a:stretch>
            <a:fillRect/>
          </a:stretch>
        </p:blipFill>
        <p:spPr>
          <a:xfrm>
            <a:off x="332908" y="2040799"/>
            <a:ext cx="5266166" cy="4006318"/>
          </a:xfrm>
          <a:prstGeom prst="rect">
            <a:avLst/>
          </a:prstGeom>
        </p:spPr>
      </p:pic>
      <p:pic>
        <p:nvPicPr>
          <p:cNvPr id="9" name="Picture 8">
            <a:extLst>
              <a:ext uri="{FF2B5EF4-FFF2-40B4-BE49-F238E27FC236}">
                <a16:creationId xmlns:a16="http://schemas.microsoft.com/office/drawing/2014/main" id="{D2345A35-E6FA-7A09-8194-FE750FECCF26}"/>
              </a:ext>
            </a:extLst>
          </p:cNvPr>
          <p:cNvPicPr>
            <a:picLocks noChangeAspect="1"/>
          </p:cNvPicPr>
          <p:nvPr/>
        </p:nvPicPr>
        <p:blipFill>
          <a:blip r:embed="rId3"/>
          <a:stretch>
            <a:fillRect/>
          </a:stretch>
        </p:blipFill>
        <p:spPr>
          <a:xfrm>
            <a:off x="5810151" y="2040799"/>
            <a:ext cx="5332478" cy="4074397"/>
          </a:xfrm>
          <a:prstGeom prst="rect">
            <a:avLst/>
          </a:prstGeom>
        </p:spPr>
      </p:pic>
    </p:spTree>
    <p:extLst>
      <p:ext uri="{BB962C8B-B14F-4D97-AF65-F5344CB8AC3E}">
        <p14:creationId xmlns:p14="http://schemas.microsoft.com/office/powerpoint/2010/main" val="3170031293"/>
      </p:ext>
    </p:extLst>
  </p:cSld>
  <p:clrMapOvr>
    <a:masterClrMapping/>
  </p:clrMapOvr>
  <p:transition spd="slow">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0DF645-C51B-27F3-B292-3C3D4AF7A751}"/>
              </a:ext>
            </a:extLst>
          </p:cNvPr>
          <p:cNvSpPr txBox="1"/>
          <p:nvPr/>
        </p:nvSpPr>
        <p:spPr>
          <a:xfrm>
            <a:off x="432244" y="195942"/>
            <a:ext cx="5425092" cy="830997"/>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Case 2: Class weight + GridSearchCV</a:t>
            </a:r>
          </a:p>
          <a:p>
            <a:endParaRPr lang="en-US" sz="2400">
              <a:solidFill>
                <a:srgbClr val="FF0000"/>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3AAFC17E-6E04-B4B6-D808-14298BA25432}"/>
              </a:ext>
            </a:extLst>
          </p:cNvPr>
          <p:cNvPicPr>
            <a:picLocks noChangeAspect="1"/>
          </p:cNvPicPr>
          <p:nvPr/>
        </p:nvPicPr>
        <p:blipFill>
          <a:blip r:embed="rId2"/>
          <a:stretch>
            <a:fillRect/>
          </a:stretch>
        </p:blipFill>
        <p:spPr>
          <a:xfrm>
            <a:off x="957768" y="1466688"/>
            <a:ext cx="9799133" cy="3637894"/>
          </a:xfrm>
          <a:prstGeom prst="rect">
            <a:avLst/>
          </a:prstGeom>
        </p:spPr>
      </p:pic>
      <p:sp>
        <p:nvSpPr>
          <p:cNvPr id="8" name="TextBox 7">
            <a:extLst>
              <a:ext uri="{FF2B5EF4-FFF2-40B4-BE49-F238E27FC236}">
                <a16:creationId xmlns:a16="http://schemas.microsoft.com/office/drawing/2014/main" id="{2DD91CAC-6CD8-74EB-CD17-8B0E34506A28}"/>
              </a:ext>
            </a:extLst>
          </p:cNvPr>
          <p:cNvSpPr txBox="1"/>
          <p:nvPr/>
        </p:nvSpPr>
        <p:spPr>
          <a:xfrm>
            <a:off x="2925304" y="5544331"/>
            <a:ext cx="6813919"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Metric: </a:t>
            </a:r>
            <a:r>
              <a:rPr lang="en-US" sz="2400">
                <a:solidFill>
                  <a:schemeClr val="accent1"/>
                </a:solidFill>
                <a:latin typeface="Times New Roman" panose="02020603050405020304" pitchFamily="18" charset="0"/>
                <a:cs typeface="Times New Roman" panose="02020603050405020304" pitchFamily="18" charset="0"/>
              </a:rPr>
              <a:t>ROC AUC</a:t>
            </a:r>
            <a:r>
              <a:rPr lang="en-US" sz="2400">
                <a:latin typeface="Times New Roman" panose="02020603050405020304" pitchFamily="18" charset="0"/>
                <a:cs typeface="Times New Roman" panose="02020603050405020304" pitchFamily="18" charset="0"/>
              </a:rPr>
              <a:t>, Recal, Precision, F1, Accuracy</a:t>
            </a:r>
          </a:p>
        </p:txBody>
      </p:sp>
    </p:spTree>
    <p:extLst>
      <p:ext uri="{BB962C8B-B14F-4D97-AF65-F5344CB8AC3E}">
        <p14:creationId xmlns:p14="http://schemas.microsoft.com/office/powerpoint/2010/main" val="623873409"/>
      </p:ext>
    </p:extLst>
  </p:cSld>
  <p:clrMapOvr>
    <a:masterClrMapping/>
  </p:clrMapOvr>
  <p:transition spd="slow">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eemap chart&#10;&#10;Description automatically generated">
            <a:extLst>
              <a:ext uri="{FF2B5EF4-FFF2-40B4-BE49-F238E27FC236}">
                <a16:creationId xmlns:a16="http://schemas.microsoft.com/office/drawing/2014/main" id="{531A42D3-A067-9D0B-2772-E965D376BC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221" y="879804"/>
            <a:ext cx="10547815" cy="5086164"/>
          </a:xfrm>
          <a:prstGeom prst="rect">
            <a:avLst/>
          </a:prstGeom>
        </p:spPr>
      </p:pic>
      <p:sp>
        <p:nvSpPr>
          <p:cNvPr id="4" name="TextBox 3">
            <a:extLst>
              <a:ext uri="{FF2B5EF4-FFF2-40B4-BE49-F238E27FC236}">
                <a16:creationId xmlns:a16="http://schemas.microsoft.com/office/drawing/2014/main" id="{110DF645-C51B-27F3-B292-3C3D4AF7A751}"/>
              </a:ext>
            </a:extLst>
          </p:cNvPr>
          <p:cNvSpPr txBox="1"/>
          <p:nvPr/>
        </p:nvSpPr>
        <p:spPr>
          <a:xfrm>
            <a:off x="440871" y="195943"/>
            <a:ext cx="3747408"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Class-weight + GridSearch</a:t>
            </a:r>
          </a:p>
        </p:txBody>
      </p:sp>
      <p:sp>
        <p:nvSpPr>
          <p:cNvPr id="6" name="Rectangle 5">
            <a:extLst>
              <a:ext uri="{FF2B5EF4-FFF2-40B4-BE49-F238E27FC236}">
                <a16:creationId xmlns:a16="http://schemas.microsoft.com/office/drawing/2014/main" id="{F7E9E5F8-41C5-5FB6-795C-6798B5D53DEA}"/>
              </a:ext>
            </a:extLst>
          </p:cNvPr>
          <p:cNvSpPr/>
          <p:nvPr/>
        </p:nvSpPr>
        <p:spPr>
          <a:xfrm>
            <a:off x="7806906" y="1249136"/>
            <a:ext cx="2303251" cy="472906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8C7DBEC-F7CB-C824-B105-81E3BDA7A44A}"/>
              </a:ext>
            </a:extLst>
          </p:cNvPr>
          <p:cNvSpPr txBox="1"/>
          <p:nvPr/>
        </p:nvSpPr>
        <p:spPr>
          <a:xfrm>
            <a:off x="8205107" y="879804"/>
            <a:ext cx="1461408" cy="369332"/>
          </a:xfrm>
          <a:prstGeom prst="rect">
            <a:avLst/>
          </a:prstGeom>
          <a:noFill/>
        </p:spPr>
        <p:txBody>
          <a:bodyPr wrap="square" rtlCol="0">
            <a:spAutoFit/>
          </a:bodyPr>
          <a:lstStyle/>
          <a:p>
            <a:r>
              <a:rPr lang="en-US">
                <a:solidFill>
                  <a:srgbClr val="FF0000"/>
                </a:solidFill>
              </a:rPr>
              <a:t>Best model</a:t>
            </a:r>
          </a:p>
        </p:txBody>
      </p:sp>
    </p:spTree>
    <p:extLst>
      <p:ext uri="{BB962C8B-B14F-4D97-AF65-F5344CB8AC3E}">
        <p14:creationId xmlns:p14="http://schemas.microsoft.com/office/powerpoint/2010/main" val="2725500652"/>
      </p:ext>
    </p:extLst>
  </p:cSld>
  <p:clrMapOvr>
    <a:masterClrMapping/>
  </p:clrMapOvr>
  <p:transition spd="slow">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0286AF-2D44-5FE8-A326-8AFD528203B9}"/>
              </a:ext>
            </a:extLst>
          </p:cNvPr>
          <p:cNvPicPr>
            <a:picLocks noChangeAspect="1"/>
          </p:cNvPicPr>
          <p:nvPr/>
        </p:nvPicPr>
        <p:blipFill>
          <a:blip r:embed="rId2"/>
          <a:stretch>
            <a:fillRect/>
          </a:stretch>
        </p:blipFill>
        <p:spPr>
          <a:xfrm>
            <a:off x="388044" y="1420587"/>
            <a:ext cx="8250797" cy="3800032"/>
          </a:xfrm>
          <a:prstGeom prst="rect">
            <a:avLst/>
          </a:prstGeom>
        </p:spPr>
      </p:pic>
      <p:sp>
        <p:nvSpPr>
          <p:cNvPr id="5" name="TextBox 4">
            <a:extLst>
              <a:ext uri="{FF2B5EF4-FFF2-40B4-BE49-F238E27FC236}">
                <a16:creationId xmlns:a16="http://schemas.microsoft.com/office/drawing/2014/main" id="{A95B8E41-6451-AFD5-2748-96B2A73FD84F}"/>
              </a:ext>
            </a:extLst>
          </p:cNvPr>
          <p:cNvSpPr txBox="1"/>
          <p:nvPr/>
        </p:nvSpPr>
        <p:spPr>
          <a:xfrm>
            <a:off x="530678" y="228600"/>
            <a:ext cx="3747408"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Feature importances</a:t>
            </a:r>
          </a:p>
        </p:txBody>
      </p:sp>
      <p:sp>
        <p:nvSpPr>
          <p:cNvPr id="6" name="TextBox 5">
            <a:extLst>
              <a:ext uri="{FF2B5EF4-FFF2-40B4-BE49-F238E27FC236}">
                <a16:creationId xmlns:a16="http://schemas.microsoft.com/office/drawing/2014/main" id="{ED47DDBE-47DE-5786-9608-70A07E0F8DE0}"/>
              </a:ext>
            </a:extLst>
          </p:cNvPr>
          <p:cNvSpPr txBox="1"/>
          <p:nvPr/>
        </p:nvSpPr>
        <p:spPr>
          <a:xfrm>
            <a:off x="8783170" y="982176"/>
            <a:ext cx="3020786" cy="4893647"/>
          </a:xfrm>
          <a:prstGeom prst="rect">
            <a:avLst/>
          </a:prstGeom>
          <a:noFill/>
        </p:spPr>
        <p:txBody>
          <a:bodyPr wrap="square" rtlCol="0">
            <a:spAutoFit/>
          </a:bodyPr>
          <a:lstStyle/>
          <a:p>
            <a:pPr marL="342900" indent="-342900">
              <a:buFontTx/>
              <a:buChar char="-"/>
            </a:pPr>
            <a:r>
              <a:rPr lang="en-US" sz="2400">
                <a:solidFill>
                  <a:srgbClr val="FF0000"/>
                </a:solidFill>
                <a:latin typeface="Times New Roman" panose="02020603050405020304" pitchFamily="18" charset="0"/>
                <a:cs typeface="Times New Roman" panose="02020603050405020304" pitchFamily="18" charset="0"/>
              </a:rPr>
              <a:t>MonthlyCharges</a:t>
            </a:r>
          </a:p>
          <a:p>
            <a:endParaRPr lang="en-US" sz="2400">
              <a:solidFill>
                <a:srgbClr val="FF0000"/>
              </a:solidFill>
              <a:latin typeface="Times New Roman" panose="02020603050405020304" pitchFamily="18" charset="0"/>
              <a:cs typeface="Times New Roman" panose="02020603050405020304" pitchFamily="18" charset="0"/>
            </a:endParaRPr>
          </a:p>
          <a:p>
            <a:pPr marL="342900" indent="-342900">
              <a:buFontTx/>
              <a:buChar char="-"/>
            </a:pPr>
            <a:r>
              <a:rPr lang="en-US" sz="2400">
                <a:solidFill>
                  <a:srgbClr val="FF0000"/>
                </a:solidFill>
                <a:latin typeface="Times New Roman" panose="02020603050405020304" pitchFamily="18" charset="0"/>
                <a:cs typeface="Times New Roman" panose="02020603050405020304" pitchFamily="18" charset="0"/>
              </a:rPr>
              <a:t>TotalCharges</a:t>
            </a:r>
          </a:p>
          <a:p>
            <a:endParaRPr lang="en-US" sz="2400">
              <a:solidFill>
                <a:srgbClr val="FF0000"/>
              </a:solidFill>
              <a:latin typeface="Times New Roman" panose="02020603050405020304" pitchFamily="18" charset="0"/>
              <a:cs typeface="Times New Roman" panose="02020603050405020304" pitchFamily="18" charset="0"/>
            </a:endParaRPr>
          </a:p>
          <a:p>
            <a:pPr marL="342900" indent="-342900">
              <a:buFontTx/>
              <a:buChar char="-"/>
            </a:pPr>
            <a:r>
              <a:rPr lang="en-US" sz="2400">
                <a:solidFill>
                  <a:srgbClr val="FF0000"/>
                </a:solidFill>
                <a:latin typeface="Times New Roman" panose="02020603050405020304" pitchFamily="18" charset="0"/>
                <a:cs typeface="Times New Roman" panose="02020603050405020304" pitchFamily="18" charset="0"/>
              </a:rPr>
              <a:t>Tenure</a:t>
            </a:r>
          </a:p>
          <a:p>
            <a:pPr marL="342900" indent="-342900">
              <a:buFontTx/>
              <a:buChar char="-"/>
            </a:pPr>
            <a:endParaRPr lang="en-US" sz="2400">
              <a:solidFill>
                <a:srgbClr val="FF0000"/>
              </a:solidFill>
              <a:latin typeface="Times New Roman" panose="02020603050405020304" pitchFamily="18" charset="0"/>
              <a:cs typeface="Times New Roman" panose="02020603050405020304" pitchFamily="18" charset="0"/>
            </a:endParaRPr>
          </a:p>
          <a:p>
            <a:pPr marL="342900" indent="-342900">
              <a:buFontTx/>
              <a:buChar char="-"/>
            </a:pPr>
            <a:r>
              <a:rPr lang="en-US" sz="2400">
                <a:solidFill>
                  <a:srgbClr val="FF0000"/>
                </a:solidFill>
                <a:latin typeface="Times New Roman" panose="02020603050405020304" pitchFamily="18" charset="0"/>
                <a:cs typeface="Times New Roman" panose="02020603050405020304" pitchFamily="18" charset="0"/>
              </a:rPr>
              <a:t>Num Of Services</a:t>
            </a:r>
          </a:p>
          <a:p>
            <a:pPr marL="342900" indent="-342900">
              <a:buFontTx/>
              <a:buChar char="-"/>
            </a:pPr>
            <a:endParaRPr lang="en-US" sz="2400">
              <a:solidFill>
                <a:srgbClr val="FF0000"/>
              </a:solidFill>
              <a:latin typeface="Times New Roman" panose="02020603050405020304" pitchFamily="18" charset="0"/>
              <a:cs typeface="Times New Roman" panose="02020603050405020304" pitchFamily="18" charset="0"/>
            </a:endParaRPr>
          </a:p>
          <a:p>
            <a:pPr marL="342900" indent="-342900">
              <a:buFontTx/>
              <a:buChar char="-"/>
            </a:pPr>
            <a:r>
              <a:rPr lang="en-US" sz="2400">
                <a:solidFill>
                  <a:srgbClr val="FF0000"/>
                </a:solidFill>
                <a:latin typeface="Times New Roman" panose="02020603050405020304" pitchFamily="18" charset="0"/>
                <a:cs typeface="Times New Roman" panose="02020603050405020304" pitchFamily="18" charset="0"/>
              </a:rPr>
              <a:t>PaperlessBilling</a:t>
            </a:r>
          </a:p>
          <a:p>
            <a:pPr marL="342900" indent="-342900">
              <a:buFontTx/>
              <a:buChar char="-"/>
            </a:pPr>
            <a:endParaRPr lang="en-US" sz="2400">
              <a:solidFill>
                <a:srgbClr val="FF0000"/>
              </a:solidFill>
              <a:latin typeface="Times New Roman" panose="02020603050405020304" pitchFamily="18" charset="0"/>
              <a:cs typeface="Times New Roman" panose="02020603050405020304" pitchFamily="18" charset="0"/>
            </a:endParaRPr>
          </a:p>
          <a:p>
            <a:pPr marL="342900" indent="-342900">
              <a:buFontTx/>
              <a:buChar char="-"/>
            </a:pPr>
            <a:r>
              <a:rPr lang="en-US" sz="2400">
                <a:solidFill>
                  <a:srgbClr val="FF0000"/>
                </a:solidFill>
                <a:latin typeface="Times New Roman" panose="02020603050405020304" pitchFamily="18" charset="0"/>
                <a:cs typeface="Times New Roman" panose="02020603050405020304" pitchFamily="18" charset="0"/>
              </a:rPr>
              <a:t>PaymentMethod</a:t>
            </a:r>
          </a:p>
          <a:p>
            <a:pPr marL="342900" indent="-342900">
              <a:buFontTx/>
              <a:buChar char="-"/>
            </a:pPr>
            <a:endParaRPr lang="en-US" sz="2400">
              <a:solidFill>
                <a:srgbClr val="FF0000"/>
              </a:solidFill>
              <a:latin typeface="Times New Roman" panose="02020603050405020304" pitchFamily="18" charset="0"/>
              <a:cs typeface="Times New Roman" panose="02020603050405020304" pitchFamily="18" charset="0"/>
            </a:endParaRPr>
          </a:p>
          <a:p>
            <a:pPr marL="342900" indent="-342900">
              <a:buFontTx/>
              <a:buChar char="-"/>
            </a:pPr>
            <a:r>
              <a:rPr lang="en-US" sz="2400">
                <a:solidFill>
                  <a:srgbClr val="FF0000"/>
                </a:solidFill>
                <a:latin typeface="Times New Roman" panose="02020603050405020304" pitchFamily="18" charset="0"/>
                <a:cs typeface="Times New Roman" panose="02020603050405020304" pitchFamily="18" charset="0"/>
              </a:rPr>
              <a:t>InternetService</a:t>
            </a:r>
          </a:p>
        </p:txBody>
      </p:sp>
      <p:pic>
        <p:nvPicPr>
          <p:cNvPr id="3" name="Picture 2" descr="Text&#10;&#10;Description automatically generated">
            <a:extLst>
              <a:ext uri="{FF2B5EF4-FFF2-40B4-BE49-F238E27FC236}">
                <a16:creationId xmlns:a16="http://schemas.microsoft.com/office/drawing/2014/main" id="{631BC53C-1CE5-A90E-E585-3BDA6EDBA2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678" y="1420587"/>
            <a:ext cx="8070214" cy="3800032"/>
          </a:xfrm>
          <a:prstGeom prst="rect">
            <a:avLst/>
          </a:prstGeom>
        </p:spPr>
      </p:pic>
    </p:spTree>
    <p:extLst>
      <p:ext uri="{BB962C8B-B14F-4D97-AF65-F5344CB8AC3E}">
        <p14:creationId xmlns:p14="http://schemas.microsoft.com/office/powerpoint/2010/main" val="160466837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6" presetClass="entr" presetSubtype="21"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barn(inVertical)">
                                      <p:cBhvr>
                                        <p:cTn id="9" dur="500"/>
                                        <p:tgtEl>
                                          <p:spTgt spid="3"/>
                                        </p:tgtEl>
                                      </p:cBhvr>
                                    </p:animEffect>
                                  </p:childTnLst>
                                </p:cTn>
                              </p:par>
                              <p:par>
                                <p:cTn id="10" presetID="16" presetClass="entr" presetSubtype="21"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723101" y="2659559"/>
            <a:ext cx="5468900" cy="769441"/>
          </a:xfrm>
          <a:prstGeom prst="rect">
            <a:avLst/>
          </a:prstGeom>
        </p:spPr>
        <p:txBody>
          <a:bodyPr wrap="square" lIns="0" tIns="0" rIns="0" bIns="0" anchor="t" anchorCtr="0">
            <a:spAutoFit/>
          </a:bodyPr>
          <a:lstStyle>
            <a:lvl1pPr algn="l" defTabSz="1828800" rtl="0" eaLnBrk="1" latinLnBrk="0" hangingPunct="1">
              <a:lnSpc>
                <a:spcPct val="90000"/>
              </a:lnSpc>
              <a:spcBef>
                <a:spcPct val="0"/>
              </a:spcBef>
              <a:buNone/>
              <a:defRPr sz="7200" b="1" kern="120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00000"/>
              </a:lnSpc>
            </a:pPr>
            <a:r>
              <a:rPr lang="en-US" sz="5000">
                <a:solidFill>
                  <a:schemeClr val="bg1"/>
                </a:solidFill>
              </a:rPr>
              <a:t>08 – Tổng kết </a:t>
            </a:r>
            <a:endParaRPr lang="en-US" sz="5000" dirty="0">
              <a:solidFill>
                <a:schemeClr val="bg1"/>
              </a:solidFill>
            </a:endParaRPr>
          </a:p>
        </p:txBody>
      </p:sp>
      <p:grpSp>
        <p:nvGrpSpPr>
          <p:cNvPr id="7" name="Group 6"/>
          <p:cNvGrpSpPr/>
          <p:nvPr/>
        </p:nvGrpSpPr>
        <p:grpSpPr>
          <a:xfrm>
            <a:off x="5670958" y="3000050"/>
            <a:ext cx="838200" cy="76200"/>
            <a:chOff x="3244850" y="3002280"/>
            <a:chExt cx="1752600" cy="152400"/>
          </a:xfrm>
          <a:solidFill>
            <a:schemeClr val="accent3"/>
          </a:solidFill>
        </p:grpSpPr>
        <p:sp>
          <p:nvSpPr>
            <p:cNvPr id="8" name="Rectangle 7"/>
            <p:cNvSpPr/>
            <p:nvPr/>
          </p:nvSpPr>
          <p:spPr>
            <a:xfrm>
              <a:off x="4121150" y="3002280"/>
              <a:ext cx="8763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244850" y="3002280"/>
              <a:ext cx="876300" cy="152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210836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5DB6AEF-87BD-B6A0-C6E8-83B3C1D55508}"/>
              </a:ext>
            </a:extLst>
          </p:cNvPr>
          <p:cNvSpPr txBox="1"/>
          <p:nvPr/>
        </p:nvSpPr>
        <p:spPr>
          <a:xfrm>
            <a:off x="530678" y="1267550"/>
            <a:ext cx="8484750" cy="4031873"/>
          </a:xfrm>
          <a:prstGeom prst="rect">
            <a:avLst/>
          </a:prstGeom>
          <a:noFill/>
        </p:spPr>
        <p:txBody>
          <a:bodyPr wrap="square" rtlCol="0">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LightGBM được chọn làm mô hình tổng kết cho bài toán</a:t>
            </a:r>
          </a:p>
          <a:p>
            <a:pPr marL="285750" marR="0" lvl="0" indent="-285750" algn="l" defTabSz="914400" rtl="0" eaLnBrk="0" fontAlgn="base" latinLnBrk="0" hangingPunct="0">
              <a:lnSpc>
                <a:spcPct val="100000"/>
              </a:lnSpc>
              <a:spcBef>
                <a:spcPct val="0"/>
              </a:spcBef>
              <a:spcAft>
                <a:spcPct val="0"/>
              </a:spcAft>
              <a:buClrTx/>
              <a:buSzTx/>
              <a:buFontTx/>
              <a:buChar char="-"/>
              <a:tabLst/>
            </a:pPr>
            <a:endParaRPr kumimoji="0" lang="en-US" altLang="en-US" sz="1600" strike="noStrike" cap="none" normalizeH="0" baseline="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sz="1600">
                <a:latin typeface="Times New Roman" panose="02020603050405020304" pitchFamily="18" charset="0"/>
                <a:cs typeface="Times New Roman" panose="02020603050405020304" pitchFamily="18" charset="0"/>
              </a:rPr>
              <a:t>- </a:t>
            </a: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Những yếu tố quan trọng mà LightGBM bắt được:</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a:t>
            </a:r>
            <a:r>
              <a:rPr kumimoji="0" lang="en-US" altLang="en-US" sz="1600" strike="noStrike" cap="none" normalizeH="0" baseline="0">
                <a:ln>
                  <a:noFill/>
                </a:ln>
                <a:solidFill>
                  <a:schemeClr val="accent1"/>
                </a:solidFill>
                <a:effectLst/>
                <a:latin typeface="Times New Roman" panose="02020603050405020304" pitchFamily="18" charset="0"/>
                <a:cs typeface="Times New Roman" panose="02020603050405020304" pitchFamily="18" charset="0"/>
              </a:rPr>
              <a:t>MonthlyCharges</a:t>
            </a: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Số tiền mà người dùng đã chi cho tháng này - </a:t>
            </a:r>
            <a:r>
              <a:rPr kumimoji="0" lang="en-US" altLang="en-US" sz="1600" b="1" strike="noStrike" cap="none" normalizeH="0" baseline="0">
                <a:ln>
                  <a:noFill/>
                </a:ln>
                <a:effectLst/>
                <a:latin typeface="Times New Roman" panose="02020603050405020304" pitchFamily="18" charset="0"/>
                <a:cs typeface="Times New Roman" panose="02020603050405020304" pitchFamily="18" charset="0"/>
              </a:rPr>
              <a:t>Mạnh</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a:t>
            </a:r>
            <a:r>
              <a:rPr kumimoji="0" lang="en-US" altLang="en-US" sz="1600" strike="noStrike" cap="none" normalizeH="0" baseline="0">
                <a:ln>
                  <a:noFill/>
                </a:ln>
                <a:solidFill>
                  <a:schemeClr val="accent1"/>
                </a:solidFill>
                <a:effectLst/>
                <a:latin typeface="Times New Roman" panose="02020603050405020304" pitchFamily="18" charset="0"/>
                <a:cs typeface="Times New Roman" panose="02020603050405020304" pitchFamily="18" charset="0"/>
              </a:rPr>
              <a:t>TotalCharges</a:t>
            </a: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Số tiền mà người dùng đã chi cho công ty - </a:t>
            </a:r>
            <a:r>
              <a:rPr kumimoji="0" lang="en-US" altLang="en-US" sz="1600" b="1" strike="noStrike" cap="none" normalizeH="0" baseline="0">
                <a:ln>
                  <a:noFill/>
                </a:ln>
                <a:effectLst/>
                <a:latin typeface="Times New Roman" panose="02020603050405020304" pitchFamily="18" charset="0"/>
                <a:cs typeface="Times New Roman" panose="02020603050405020304" pitchFamily="18" charset="0"/>
              </a:rPr>
              <a:t>Mạnh</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a:t>
            </a:r>
            <a:r>
              <a:rPr kumimoji="0" lang="en-US" altLang="en-US" sz="1600" strike="noStrike" cap="none" normalizeH="0" baseline="0">
                <a:ln>
                  <a:noFill/>
                </a:ln>
                <a:solidFill>
                  <a:schemeClr val="accent1"/>
                </a:solidFill>
                <a:effectLst/>
                <a:latin typeface="Times New Roman" panose="02020603050405020304" pitchFamily="18" charset="0"/>
                <a:cs typeface="Times New Roman" panose="02020603050405020304" pitchFamily="18" charset="0"/>
              </a:rPr>
              <a:t>tenure</a:t>
            </a: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Tổng số tháng người dùng đăng kí - </a:t>
            </a:r>
            <a:r>
              <a:rPr kumimoji="0" lang="en-US" altLang="en-US" sz="1600" b="1" strike="noStrike" cap="none" normalizeH="0" baseline="0">
                <a:ln>
                  <a:noFill/>
                </a:ln>
                <a:effectLst/>
                <a:latin typeface="Times New Roman" panose="02020603050405020304" pitchFamily="18" charset="0"/>
                <a:cs typeface="Times New Roman" panose="02020603050405020304" pitchFamily="18" charset="0"/>
              </a:rPr>
              <a:t>Mạnh</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a:t>
            </a:r>
            <a:r>
              <a:rPr kumimoji="0" lang="en-US" altLang="en-US" sz="1600" strike="noStrike" cap="none" normalizeH="0" baseline="0">
                <a:ln>
                  <a:noFill/>
                </a:ln>
                <a:solidFill>
                  <a:schemeClr val="accent1"/>
                </a:solidFill>
                <a:effectLst/>
                <a:latin typeface="Times New Roman" panose="02020603050405020304" pitchFamily="18" charset="0"/>
                <a:cs typeface="Times New Roman" panose="02020603050405020304" pitchFamily="18" charset="0"/>
              </a:rPr>
              <a:t>NumOfService</a:t>
            </a: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Tổng số dịch vụ đăng kí không bắt buộc - </a:t>
            </a:r>
            <a:r>
              <a:rPr kumimoji="0" lang="en-US" altLang="en-US" sz="1600" b="1" strike="noStrike" cap="none" normalizeH="0" baseline="0">
                <a:ln>
                  <a:noFill/>
                </a:ln>
                <a:effectLst/>
                <a:latin typeface="Times New Roman" panose="02020603050405020304" pitchFamily="18" charset="0"/>
                <a:cs typeface="Times New Roman" panose="02020603050405020304" pitchFamily="18" charset="0"/>
              </a:rPr>
              <a:t>Trung bình</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a:t>
            </a:r>
            <a:r>
              <a:rPr kumimoji="0" lang="en-US" altLang="en-US" sz="1600" strike="noStrike" cap="none" normalizeH="0" baseline="0">
                <a:ln>
                  <a:noFill/>
                </a:ln>
                <a:solidFill>
                  <a:schemeClr val="accent1"/>
                </a:solidFill>
                <a:effectLst/>
                <a:latin typeface="Times New Roman" panose="02020603050405020304" pitchFamily="18" charset="0"/>
                <a:cs typeface="Times New Roman" panose="02020603050405020304" pitchFamily="18" charset="0"/>
              </a:rPr>
              <a:t>PaperlessBilling</a:t>
            </a: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Dịch vụ lựa chọn dành cho người dùng đăng kí - </a:t>
            </a:r>
            <a:r>
              <a:rPr kumimoji="0" lang="en-US" altLang="en-US" sz="1600" b="1" strike="noStrike" cap="none" normalizeH="0" baseline="0">
                <a:ln>
                  <a:noFill/>
                </a:ln>
                <a:effectLst/>
                <a:latin typeface="Times New Roman" panose="02020603050405020304" pitchFamily="18" charset="0"/>
                <a:cs typeface="Times New Roman" panose="02020603050405020304" pitchFamily="18" charset="0"/>
              </a:rPr>
              <a:t>Trung bình</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a:t>
            </a:r>
            <a:r>
              <a:rPr kumimoji="0" lang="en-US" altLang="en-US" sz="1600" strike="noStrike" cap="none" normalizeH="0" baseline="0">
                <a:ln>
                  <a:noFill/>
                </a:ln>
                <a:solidFill>
                  <a:schemeClr val="accent1"/>
                </a:solidFill>
                <a:effectLst/>
                <a:latin typeface="Times New Roman" panose="02020603050405020304" pitchFamily="18" charset="0"/>
                <a:cs typeface="Times New Roman" panose="02020603050405020304" pitchFamily="18" charset="0"/>
              </a:rPr>
              <a:t>PaymentMethod</a:t>
            </a: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Dịch vụ lựa chọn dành cho người dùng đăng kí - </a:t>
            </a:r>
            <a:r>
              <a:rPr kumimoji="0" lang="en-US" altLang="en-US" sz="1600" b="1" strike="noStrike" cap="none" normalizeH="0" baseline="0">
                <a:ln>
                  <a:noFill/>
                </a:ln>
                <a:effectLst/>
                <a:latin typeface="Times New Roman" panose="02020603050405020304" pitchFamily="18" charset="0"/>
                <a:cs typeface="Times New Roman" panose="02020603050405020304" pitchFamily="18" charset="0"/>
              </a:rPr>
              <a:t>Yếu</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a:t>
            </a:r>
            <a:r>
              <a:rPr kumimoji="0" lang="en-US" altLang="en-US" sz="1600" strike="noStrike" cap="none" normalizeH="0" baseline="0">
                <a:ln>
                  <a:noFill/>
                </a:ln>
                <a:solidFill>
                  <a:schemeClr val="accent1"/>
                </a:solidFill>
                <a:effectLst/>
                <a:latin typeface="Times New Roman" panose="02020603050405020304" pitchFamily="18" charset="0"/>
                <a:cs typeface="Times New Roman" panose="02020603050405020304" pitchFamily="18" charset="0"/>
              </a:rPr>
              <a:t>InternetService</a:t>
            </a: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Dịch vụ lựa chọn dành cho người dùng đăng kí - </a:t>
            </a:r>
            <a:r>
              <a:rPr kumimoji="0" lang="en-US" altLang="en-US" sz="1600" b="1" strike="noStrike" cap="none" normalizeH="0" baseline="0">
                <a:ln>
                  <a:noFill/>
                </a:ln>
                <a:effectLst/>
                <a:latin typeface="Times New Roman" panose="02020603050405020304" pitchFamily="18" charset="0"/>
                <a:cs typeface="Times New Roman" panose="02020603050405020304" pitchFamily="18" charset="0"/>
              </a:rPr>
              <a:t>Yếu</a:t>
            </a:r>
          </a:p>
          <a:p>
            <a:pPr marL="457200" marR="0" lvl="1" indent="0" algn="l" defTabSz="914400" rtl="0" eaLnBrk="0" fontAlgn="base" latinLnBrk="0" hangingPunct="0">
              <a:lnSpc>
                <a:spcPct val="100000"/>
              </a:lnSpc>
              <a:spcBef>
                <a:spcPct val="0"/>
              </a:spcBef>
              <a:spcAft>
                <a:spcPct val="0"/>
              </a:spcAft>
              <a:buClrTx/>
              <a:buSzTx/>
              <a:tabLst/>
            </a:pPr>
            <a:endParaRPr kumimoji="0" lang="en-US" altLang="en-US" sz="1600" b="1" strike="noStrike" cap="none" normalizeH="0" baseline="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Hiệu năng mô hình:</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a:t>
            </a:r>
            <a:r>
              <a:rPr kumimoji="0" lang="en-US" altLang="en-US" sz="1600" b="1" strike="noStrike" cap="none" normalizeH="0" baseline="0">
                <a:ln>
                  <a:noFill/>
                </a:ln>
                <a:solidFill>
                  <a:schemeClr val="accent1"/>
                </a:solidFill>
                <a:effectLst/>
                <a:latin typeface="Times New Roman" panose="02020603050405020304" pitchFamily="18" charset="0"/>
                <a:cs typeface="Times New Roman" panose="02020603050405020304" pitchFamily="18" charset="0"/>
              </a:rPr>
              <a:t>86.1%</a:t>
            </a: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ROC AUC: Mô hình dự đoán gần đúng với 7 trên 8 trường hợp người dùng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a:t>
            </a:r>
            <a:r>
              <a:rPr kumimoji="0" lang="en-US" altLang="en-US" sz="1600" b="1" strike="noStrike" cap="none" normalizeH="0" baseline="0">
                <a:ln>
                  <a:noFill/>
                </a:ln>
                <a:solidFill>
                  <a:schemeClr val="accent1"/>
                </a:solidFill>
                <a:effectLst/>
                <a:latin typeface="Times New Roman" panose="02020603050405020304" pitchFamily="18" charset="0"/>
                <a:cs typeface="Times New Roman" panose="02020603050405020304" pitchFamily="18" charset="0"/>
              </a:rPr>
              <a:t>82.1%</a:t>
            </a: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Recall: Mô hình dự đoán được 82.1% trường hợp người dùng có rời đi vào tháng sau hay không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a:t>
            </a:r>
            <a:r>
              <a:rPr kumimoji="0" lang="en-US" altLang="en-US" sz="1600" b="1" strike="noStrike" cap="none" normalizeH="0" baseline="0">
                <a:ln>
                  <a:noFill/>
                </a:ln>
                <a:solidFill>
                  <a:schemeClr val="accent1"/>
                </a:solidFill>
                <a:effectLst/>
                <a:latin typeface="Times New Roman" panose="02020603050405020304" pitchFamily="18" charset="0"/>
                <a:cs typeface="Times New Roman" panose="02020603050405020304" pitchFamily="18" charset="0"/>
              </a:rPr>
              <a:t>54.6%</a:t>
            </a: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Precision: Mô hình dự đoán gần 50% trường hợp người dùng rời đi là sai</a:t>
            </a:r>
          </a:p>
        </p:txBody>
      </p:sp>
      <p:sp>
        <p:nvSpPr>
          <p:cNvPr id="13" name="TextBox 12">
            <a:extLst>
              <a:ext uri="{FF2B5EF4-FFF2-40B4-BE49-F238E27FC236}">
                <a16:creationId xmlns:a16="http://schemas.microsoft.com/office/drawing/2014/main" id="{B79D21AD-5AB7-7877-1610-7C226D95105A}"/>
              </a:ext>
            </a:extLst>
          </p:cNvPr>
          <p:cNvSpPr txBox="1"/>
          <p:nvPr/>
        </p:nvSpPr>
        <p:spPr>
          <a:xfrm>
            <a:off x="577970" y="457200"/>
            <a:ext cx="7073660" cy="1846659"/>
          </a:xfrm>
          <a:prstGeom prst="rect">
            <a:avLst/>
          </a:prstGeom>
          <a:noFill/>
        </p:spPr>
        <p:txBody>
          <a:bodyPr wrap="square" rtlCol="0">
            <a:spAutoFit/>
          </a:bodyPr>
          <a:lstStyle/>
          <a:p>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Tập đoàn viễn thông cung cấp bộ dữ liệu lịch sử với 7043 khách hàng bao gồm về thông tin rằng họ có rời đi vào tháng sau hay không. Sau khi tiến hành phân tích và xử lý dữ liệu, một số mô hình phân loại đã được đưa vào huấn luyện và tối ưu hóa với 80% lượng dữ liệu gốc và sau đó được đem đi dự đoán dựa trên 20% lượng dữ liệu còn lại. Trong số các mô hình được huấn luyện, LightGBM đem lại hiệu năng tốt nhất</a:t>
            </a:r>
          </a:p>
          <a:p>
            <a:endParaRPr lang="en-US"/>
          </a:p>
        </p:txBody>
      </p:sp>
      <p:pic>
        <p:nvPicPr>
          <p:cNvPr id="14" name="Picture 13" descr="Graphical user interface, website&#10;&#10;Description automatically generated">
            <a:extLst>
              <a:ext uri="{FF2B5EF4-FFF2-40B4-BE49-F238E27FC236}">
                <a16:creationId xmlns:a16="http://schemas.microsoft.com/office/drawing/2014/main" id="{3AD155F0-B624-F516-C85D-BCCB7DF7A4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5907" y="457200"/>
            <a:ext cx="3241399" cy="1620700"/>
          </a:xfrm>
          <a:prstGeom prst="rect">
            <a:avLst/>
          </a:prstGeom>
        </p:spPr>
      </p:pic>
      <p:sp>
        <p:nvSpPr>
          <p:cNvPr id="15" name="TextBox 14">
            <a:extLst>
              <a:ext uri="{FF2B5EF4-FFF2-40B4-BE49-F238E27FC236}">
                <a16:creationId xmlns:a16="http://schemas.microsoft.com/office/drawing/2014/main" id="{2DCE9F70-62F1-B5ED-CB30-4098E3074A16}"/>
              </a:ext>
            </a:extLst>
          </p:cNvPr>
          <p:cNvSpPr txBox="1"/>
          <p:nvPr/>
        </p:nvSpPr>
        <p:spPr>
          <a:xfrm>
            <a:off x="530678" y="228600"/>
            <a:ext cx="3747408"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1. Mô hình</a:t>
            </a:r>
          </a:p>
        </p:txBody>
      </p:sp>
      <p:sp>
        <p:nvSpPr>
          <p:cNvPr id="16" name="TextBox 15">
            <a:extLst>
              <a:ext uri="{FF2B5EF4-FFF2-40B4-BE49-F238E27FC236}">
                <a16:creationId xmlns:a16="http://schemas.microsoft.com/office/drawing/2014/main" id="{CF22734A-E689-385F-F2BA-E1DF3C4C7BD5}"/>
              </a:ext>
            </a:extLst>
          </p:cNvPr>
          <p:cNvSpPr txBox="1"/>
          <p:nvPr/>
        </p:nvSpPr>
        <p:spPr>
          <a:xfrm>
            <a:off x="526212" y="5452558"/>
            <a:ext cx="10619116" cy="1323439"/>
          </a:xfrm>
          <a:prstGeom prst="rect">
            <a:avLst/>
          </a:prstGeom>
          <a:noFill/>
        </p:spPr>
        <p:txBody>
          <a:bodyPr wrap="square" rtlCol="0">
            <a:spAutoFit/>
          </a:bodyPr>
          <a:lstStyle/>
          <a:p>
            <a:pPr marL="285750" indent="-285750">
              <a:buFontTx/>
              <a:buChar char="-"/>
            </a:pPr>
            <a:r>
              <a:rPr lang="en-US" sz="1600">
                <a:latin typeface="Times New Roman" panose="02020603050405020304" pitchFamily="18" charset="0"/>
                <a:cs typeface="Times New Roman" panose="02020603050405020304" pitchFamily="18" charset="0"/>
              </a:rPr>
              <a:t>Với 86.1% ROC AUC cho dữ liệu chưa từng thấy, mô hình của chúng ta sẽ hoạt động khá tốt và có thể áp dụng vào thực tế</a:t>
            </a:r>
          </a:p>
          <a:p>
            <a:pPr marL="285750" indent="-285750">
              <a:buFontTx/>
              <a:buChar char="-"/>
            </a:pPr>
            <a:endParaRPr lang="en-US" sz="1600">
              <a:latin typeface="Times New Roman" panose="02020603050405020304" pitchFamily="18" charset="0"/>
              <a:cs typeface="Times New Roman" panose="02020603050405020304" pitchFamily="18" charset="0"/>
            </a:endParaRPr>
          </a:p>
          <a:p>
            <a:pPr marL="285750" indent="-285750">
              <a:buFontTx/>
              <a:buChar char="-"/>
            </a:pPr>
            <a:r>
              <a:rPr lang="en-US" sz="1600">
                <a:latin typeface="Times New Roman" panose="02020603050405020304" pitchFamily="18" charset="0"/>
                <a:cs typeface="Times New Roman" panose="02020603050405020304" pitchFamily="18" charset="0"/>
              </a:rPr>
              <a:t>Với tỉ lệ Recall cao hơn Precision, mô hình sẽ phù hợp với những công ty có khả năng cung cấp lượng ngân sách lớn trong chiến dịch giữ chân khách hàng</a:t>
            </a:r>
          </a:p>
          <a:p>
            <a:endParaRPr lang="en-US" sz="1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496513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16" presetClass="entr" presetSubtype="21"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barn(inVertical)">
                                      <p:cBhvr>
                                        <p:cTn id="9" dur="500"/>
                                        <p:tgtEl>
                                          <p:spTgt spid="15"/>
                                        </p:tgtEl>
                                      </p:cBhvr>
                                    </p:animEffect>
                                  </p:childTnLst>
                                </p:cTn>
                              </p:par>
                              <p:par>
                                <p:cTn id="10" presetID="16" presetClass="entr" presetSubtype="21"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arn(inVertical)">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P spid="1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Graphical user interface, website&#10;&#10;Description automatically generated">
            <a:extLst>
              <a:ext uri="{FF2B5EF4-FFF2-40B4-BE49-F238E27FC236}">
                <a16:creationId xmlns:a16="http://schemas.microsoft.com/office/drawing/2014/main" id="{3AD155F0-B624-F516-C85D-BCCB7DF7A4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5907" y="457200"/>
            <a:ext cx="3241399" cy="1620700"/>
          </a:xfrm>
          <a:prstGeom prst="rect">
            <a:avLst/>
          </a:prstGeom>
        </p:spPr>
      </p:pic>
      <p:sp>
        <p:nvSpPr>
          <p:cNvPr id="15" name="TextBox 14">
            <a:extLst>
              <a:ext uri="{FF2B5EF4-FFF2-40B4-BE49-F238E27FC236}">
                <a16:creationId xmlns:a16="http://schemas.microsoft.com/office/drawing/2014/main" id="{2DCE9F70-62F1-B5ED-CB30-4098E3074A16}"/>
              </a:ext>
            </a:extLst>
          </p:cNvPr>
          <p:cNvSpPr txBox="1"/>
          <p:nvPr/>
        </p:nvSpPr>
        <p:spPr>
          <a:xfrm>
            <a:off x="530677" y="228600"/>
            <a:ext cx="4938469"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2.  Giải pháp cho doanh nghiệp</a:t>
            </a:r>
          </a:p>
        </p:txBody>
      </p:sp>
      <p:pic>
        <p:nvPicPr>
          <p:cNvPr id="4" name="Picture 3">
            <a:extLst>
              <a:ext uri="{FF2B5EF4-FFF2-40B4-BE49-F238E27FC236}">
                <a16:creationId xmlns:a16="http://schemas.microsoft.com/office/drawing/2014/main" id="{E72D85F4-431C-C553-167B-20FA6077FF55}"/>
              </a:ext>
            </a:extLst>
          </p:cNvPr>
          <p:cNvPicPr>
            <a:picLocks noChangeAspect="1"/>
          </p:cNvPicPr>
          <p:nvPr/>
        </p:nvPicPr>
        <p:blipFill>
          <a:blip r:embed="rId3"/>
          <a:stretch>
            <a:fillRect/>
          </a:stretch>
        </p:blipFill>
        <p:spPr>
          <a:xfrm>
            <a:off x="625336" y="1127231"/>
            <a:ext cx="6331975" cy="4781863"/>
          </a:xfrm>
          <a:prstGeom prst="rect">
            <a:avLst/>
          </a:prstGeom>
        </p:spPr>
      </p:pic>
      <p:sp>
        <p:nvSpPr>
          <p:cNvPr id="3" name="TextBox 2">
            <a:extLst>
              <a:ext uri="{FF2B5EF4-FFF2-40B4-BE49-F238E27FC236}">
                <a16:creationId xmlns:a16="http://schemas.microsoft.com/office/drawing/2014/main" id="{11CA196E-9FEC-3E31-15B9-739A03FB918E}"/>
              </a:ext>
            </a:extLst>
          </p:cNvPr>
          <p:cNvSpPr txBox="1"/>
          <p:nvPr/>
        </p:nvSpPr>
        <p:spPr>
          <a:xfrm>
            <a:off x="6957311" y="3025775"/>
            <a:ext cx="3752491" cy="2031325"/>
          </a:xfrm>
          <a:prstGeom prst="rect">
            <a:avLst/>
          </a:prstGeom>
          <a:noFill/>
        </p:spPr>
        <p:txBody>
          <a:bodyPr wrap="square" rtlCol="0">
            <a:spAutoFit/>
          </a:bodyPr>
          <a:lstStyle/>
          <a:p>
            <a:pPr marL="285750" indent="-285750">
              <a:buFontTx/>
              <a:buChar char="-"/>
            </a:pPr>
            <a:r>
              <a:rPr lang="en-US">
                <a:latin typeface="Times New Roman" panose="02020603050405020304" pitchFamily="18" charset="0"/>
                <a:cs typeface="Times New Roman" panose="02020603050405020304" pitchFamily="18" charset="0"/>
              </a:rPr>
              <a:t>Cung cấp doanh thu cho công ty khá tốt </a:t>
            </a:r>
          </a:p>
          <a:p>
            <a:pPr marL="285750" indent="-285750">
              <a:buFontTx/>
              <a:buChar char="-"/>
            </a:pPr>
            <a:r>
              <a:rPr lang="en-US">
                <a:latin typeface="Times New Roman" panose="02020603050405020304" pitchFamily="18" charset="0"/>
                <a:cs typeface="Times New Roman" panose="02020603050405020304" pitchFamily="18" charset="0"/>
              </a:rPr>
              <a:t>Tỉ lệ rời đi của nhóm khách hàng này lại khá cao</a:t>
            </a:r>
          </a:p>
          <a:p>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-&gt; Cần có những biện pháp để giữ chân nhóm khách hàng này</a:t>
            </a:r>
          </a:p>
        </p:txBody>
      </p:sp>
      <p:sp>
        <p:nvSpPr>
          <p:cNvPr id="8" name="TextBox 7">
            <a:extLst>
              <a:ext uri="{FF2B5EF4-FFF2-40B4-BE49-F238E27FC236}">
                <a16:creationId xmlns:a16="http://schemas.microsoft.com/office/drawing/2014/main" id="{5560DFD6-4CF3-07DD-D0EE-45B6C60DB35A}"/>
              </a:ext>
            </a:extLst>
          </p:cNvPr>
          <p:cNvSpPr txBox="1"/>
          <p:nvPr/>
        </p:nvSpPr>
        <p:spPr>
          <a:xfrm>
            <a:off x="2915990" y="5953406"/>
            <a:ext cx="2009694"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SeniorCitizen</a:t>
            </a:r>
          </a:p>
        </p:txBody>
      </p:sp>
    </p:spTree>
    <p:extLst>
      <p:ext uri="{BB962C8B-B14F-4D97-AF65-F5344CB8AC3E}">
        <p14:creationId xmlns:p14="http://schemas.microsoft.com/office/powerpoint/2010/main" val="1932258321"/>
      </p:ext>
    </p:extLst>
  </p:cSld>
  <p:clrMapOvr>
    <a:masterClrMapping/>
  </p:clrMapOvr>
  <p:transition spd="slow">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Graphical user interface, website&#10;&#10;Description automatically generated">
            <a:extLst>
              <a:ext uri="{FF2B5EF4-FFF2-40B4-BE49-F238E27FC236}">
                <a16:creationId xmlns:a16="http://schemas.microsoft.com/office/drawing/2014/main" id="{3AD155F0-B624-F516-C85D-BCCB7DF7A4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5907" y="457200"/>
            <a:ext cx="3241399" cy="1620700"/>
          </a:xfrm>
          <a:prstGeom prst="rect">
            <a:avLst/>
          </a:prstGeom>
        </p:spPr>
      </p:pic>
      <p:sp>
        <p:nvSpPr>
          <p:cNvPr id="15" name="TextBox 14">
            <a:extLst>
              <a:ext uri="{FF2B5EF4-FFF2-40B4-BE49-F238E27FC236}">
                <a16:creationId xmlns:a16="http://schemas.microsoft.com/office/drawing/2014/main" id="{2DCE9F70-62F1-B5ED-CB30-4098E3074A16}"/>
              </a:ext>
            </a:extLst>
          </p:cNvPr>
          <p:cNvSpPr txBox="1"/>
          <p:nvPr/>
        </p:nvSpPr>
        <p:spPr>
          <a:xfrm>
            <a:off x="530677" y="228600"/>
            <a:ext cx="4938469"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2.  Giải pháp cho doanh nghiệp</a:t>
            </a:r>
          </a:p>
        </p:txBody>
      </p:sp>
      <p:sp>
        <p:nvSpPr>
          <p:cNvPr id="3" name="TextBox 2">
            <a:extLst>
              <a:ext uri="{FF2B5EF4-FFF2-40B4-BE49-F238E27FC236}">
                <a16:creationId xmlns:a16="http://schemas.microsoft.com/office/drawing/2014/main" id="{11CA196E-9FEC-3E31-15B9-739A03FB918E}"/>
              </a:ext>
            </a:extLst>
          </p:cNvPr>
          <p:cNvSpPr txBox="1"/>
          <p:nvPr/>
        </p:nvSpPr>
        <p:spPr>
          <a:xfrm>
            <a:off x="6957311" y="3025775"/>
            <a:ext cx="3752491" cy="2308324"/>
          </a:xfrm>
          <a:prstGeom prst="rect">
            <a:avLst/>
          </a:prstGeom>
          <a:noFill/>
        </p:spPr>
        <p:txBody>
          <a:bodyPr wrap="square" rtlCol="0">
            <a:spAutoFit/>
          </a:bodyPr>
          <a:lstStyle/>
          <a:p>
            <a:pPr marL="285750" indent="-285750">
              <a:buFontTx/>
              <a:buChar char="-"/>
            </a:pPr>
            <a:r>
              <a:rPr lang="en-US">
                <a:latin typeface="Times New Roman" panose="02020603050405020304" pitchFamily="18" charset="0"/>
                <a:cs typeface="Times New Roman" panose="02020603050405020304" pitchFamily="18" charset="0"/>
              </a:rPr>
              <a:t>Là miếng mồi béo bở cho công ty</a:t>
            </a:r>
          </a:p>
          <a:p>
            <a:pPr marL="285750" indent="-285750">
              <a:buFontTx/>
              <a:buChar char="-"/>
            </a:pPr>
            <a:endParaRPr lang="en-US">
              <a:latin typeface="Times New Roman" panose="02020603050405020304" pitchFamily="18" charset="0"/>
              <a:cs typeface="Times New Roman" panose="02020603050405020304" pitchFamily="18" charset="0"/>
            </a:endParaRPr>
          </a:p>
          <a:p>
            <a:pPr marL="285750" indent="-285750">
              <a:buFontTx/>
              <a:buChar char="-"/>
            </a:pPr>
            <a:r>
              <a:rPr lang="en-US">
                <a:latin typeface="Times New Roman" panose="02020603050405020304" pitchFamily="18" charset="0"/>
                <a:cs typeface="Times New Roman" panose="02020603050405020304" pitchFamily="18" charset="0"/>
              </a:rPr>
              <a:t>Tỉ lệ rời đi giảm mạnh khi đi chung với nhau hoặc khi đăng kí càng lâu</a:t>
            </a:r>
          </a:p>
          <a:p>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-&gt; Cần có những biện pháp để quảng bá dịch vụ đến với nhóm khách hàng này</a:t>
            </a:r>
          </a:p>
        </p:txBody>
      </p:sp>
      <p:sp>
        <p:nvSpPr>
          <p:cNvPr id="8" name="TextBox 7">
            <a:extLst>
              <a:ext uri="{FF2B5EF4-FFF2-40B4-BE49-F238E27FC236}">
                <a16:creationId xmlns:a16="http://schemas.microsoft.com/office/drawing/2014/main" id="{5560DFD6-4CF3-07DD-D0EE-45B6C60DB35A}"/>
              </a:ext>
            </a:extLst>
          </p:cNvPr>
          <p:cNvSpPr txBox="1"/>
          <p:nvPr/>
        </p:nvSpPr>
        <p:spPr>
          <a:xfrm>
            <a:off x="2299309" y="5085635"/>
            <a:ext cx="4658002"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Partner &amp; Dependents</a:t>
            </a:r>
          </a:p>
        </p:txBody>
      </p:sp>
      <p:pic>
        <p:nvPicPr>
          <p:cNvPr id="7" name="Picture 6">
            <a:extLst>
              <a:ext uri="{FF2B5EF4-FFF2-40B4-BE49-F238E27FC236}">
                <a16:creationId xmlns:a16="http://schemas.microsoft.com/office/drawing/2014/main" id="{79204549-DF00-85F5-6775-E38D5E61848A}"/>
              </a:ext>
            </a:extLst>
          </p:cNvPr>
          <p:cNvPicPr>
            <a:picLocks noChangeAspect="1"/>
          </p:cNvPicPr>
          <p:nvPr/>
        </p:nvPicPr>
        <p:blipFill>
          <a:blip r:embed="rId3"/>
          <a:stretch>
            <a:fillRect/>
          </a:stretch>
        </p:blipFill>
        <p:spPr>
          <a:xfrm>
            <a:off x="530677" y="2077900"/>
            <a:ext cx="5674828" cy="2290693"/>
          </a:xfrm>
          <a:prstGeom prst="rect">
            <a:avLst/>
          </a:prstGeom>
        </p:spPr>
      </p:pic>
      <p:pic>
        <p:nvPicPr>
          <p:cNvPr id="9" name="Picture 8">
            <a:extLst>
              <a:ext uri="{FF2B5EF4-FFF2-40B4-BE49-F238E27FC236}">
                <a16:creationId xmlns:a16="http://schemas.microsoft.com/office/drawing/2014/main" id="{183B230B-B679-A8C9-F6C7-455237E3B898}"/>
              </a:ext>
            </a:extLst>
          </p:cNvPr>
          <p:cNvPicPr>
            <a:picLocks noChangeAspect="1"/>
          </p:cNvPicPr>
          <p:nvPr/>
        </p:nvPicPr>
        <p:blipFill>
          <a:blip r:embed="rId4"/>
          <a:stretch>
            <a:fillRect/>
          </a:stretch>
        </p:blipFill>
        <p:spPr>
          <a:xfrm>
            <a:off x="3324895" y="1597798"/>
            <a:ext cx="2880610" cy="480102"/>
          </a:xfrm>
          <a:prstGeom prst="rect">
            <a:avLst/>
          </a:prstGeom>
        </p:spPr>
      </p:pic>
    </p:spTree>
    <p:extLst>
      <p:ext uri="{BB962C8B-B14F-4D97-AF65-F5344CB8AC3E}">
        <p14:creationId xmlns:p14="http://schemas.microsoft.com/office/powerpoint/2010/main" val="2075454279"/>
      </p:ext>
    </p:extLst>
  </p:cSld>
  <p:clrMapOvr>
    <a:masterClrMapping/>
  </p:clrMapOvr>
  <p:transition spd="slow">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Graphical user interface, website&#10;&#10;Description automatically generated">
            <a:extLst>
              <a:ext uri="{FF2B5EF4-FFF2-40B4-BE49-F238E27FC236}">
                <a16:creationId xmlns:a16="http://schemas.microsoft.com/office/drawing/2014/main" id="{3AD155F0-B624-F516-C85D-BCCB7DF7A4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5907" y="457200"/>
            <a:ext cx="3241399" cy="1620700"/>
          </a:xfrm>
          <a:prstGeom prst="rect">
            <a:avLst/>
          </a:prstGeom>
        </p:spPr>
      </p:pic>
      <p:sp>
        <p:nvSpPr>
          <p:cNvPr id="15" name="TextBox 14">
            <a:extLst>
              <a:ext uri="{FF2B5EF4-FFF2-40B4-BE49-F238E27FC236}">
                <a16:creationId xmlns:a16="http://schemas.microsoft.com/office/drawing/2014/main" id="{2DCE9F70-62F1-B5ED-CB30-4098E3074A16}"/>
              </a:ext>
            </a:extLst>
          </p:cNvPr>
          <p:cNvSpPr txBox="1"/>
          <p:nvPr/>
        </p:nvSpPr>
        <p:spPr>
          <a:xfrm>
            <a:off x="530677" y="228600"/>
            <a:ext cx="4938469"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2.  Giải pháp cho doanh nghiệp</a:t>
            </a:r>
          </a:p>
        </p:txBody>
      </p:sp>
      <p:sp>
        <p:nvSpPr>
          <p:cNvPr id="3" name="TextBox 2">
            <a:extLst>
              <a:ext uri="{FF2B5EF4-FFF2-40B4-BE49-F238E27FC236}">
                <a16:creationId xmlns:a16="http://schemas.microsoft.com/office/drawing/2014/main" id="{11CA196E-9FEC-3E31-15B9-739A03FB918E}"/>
              </a:ext>
            </a:extLst>
          </p:cNvPr>
          <p:cNvSpPr txBox="1"/>
          <p:nvPr/>
        </p:nvSpPr>
        <p:spPr>
          <a:xfrm>
            <a:off x="7138465" y="2930884"/>
            <a:ext cx="3752491" cy="2031325"/>
          </a:xfrm>
          <a:prstGeom prst="rect">
            <a:avLst/>
          </a:prstGeom>
          <a:noFill/>
        </p:spPr>
        <p:txBody>
          <a:bodyPr wrap="square" rtlCol="0">
            <a:spAutoFit/>
          </a:bodyPr>
          <a:lstStyle/>
          <a:p>
            <a:pPr marL="285750" indent="-285750">
              <a:buFontTx/>
              <a:buChar char="-"/>
            </a:pPr>
            <a:r>
              <a:rPr lang="en-US">
                <a:latin typeface="Times New Roman" panose="02020603050405020304" pitchFamily="18" charset="0"/>
                <a:cs typeface="Times New Roman" panose="02020603050405020304" pitchFamily="18" charset="0"/>
              </a:rPr>
              <a:t>Có sự chênh lệch lớn ở mốc thời gian 24 tháng đăng kí dịch vụ</a:t>
            </a:r>
          </a:p>
          <a:p>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-&gt; Cần có những biện pháp để giữ chân nhóm khách hàng đăng kí dưới 2 năm (đặc biệt là nhóm khách hàng mới)</a:t>
            </a:r>
          </a:p>
        </p:txBody>
      </p:sp>
      <p:sp>
        <p:nvSpPr>
          <p:cNvPr id="8" name="TextBox 7">
            <a:extLst>
              <a:ext uri="{FF2B5EF4-FFF2-40B4-BE49-F238E27FC236}">
                <a16:creationId xmlns:a16="http://schemas.microsoft.com/office/drawing/2014/main" id="{5560DFD6-4CF3-07DD-D0EE-45B6C60DB35A}"/>
              </a:ext>
            </a:extLst>
          </p:cNvPr>
          <p:cNvSpPr txBox="1"/>
          <p:nvPr/>
        </p:nvSpPr>
        <p:spPr>
          <a:xfrm>
            <a:off x="2930899" y="5870640"/>
            <a:ext cx="1384170"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Tenure</a:t>
            </a:r>
          </a:p>
        </p:txBody>
      </p:sp>
      <p:pic>
        <p:nvPicPr>
          <p:cNvPr id="4" name="Picture 3" descr="Chart, histogram&#10;&#10;Description automatically generated">
            <a:extLst>
              <a:ext uri="{FF2B5EF4-FFF2-40B4-BE49-F238E27FC236}">
                <a16:creationId xmlns:a16="http://schemas.microsoft.com/office/drawing/2014/main" id="{A18BD081-8BC8-4913-A02C-BA59D2908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420" y="1918039"/>
            <a:ext cx="6484020" cy="3485071"/>
          </a:xfrm>
          <a:prstGeom prst="rect">
            <a:avLst/>
          </a:prstGeom>
        </p:spPr>
      </p:pic>
    </p:spTree>
    <p:extLst>
      <p:ext uri="{BB962C8B-B14F-4D97-AF65-F5344CB8AC3E}">
        <p14:creationId xmlns:p14="http://schemas.microsoft.com/office/powerpoint/2010/main" val="1123417755"/>
      </p:ext>
    </p:extLst>
  </p:cSld>
  <p:clrMapOvr>
    <a:masterClrMapping/>
  </p:clrMapOvr>
  <p:transition spd="slow">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Graphical user interface, website&#10;&#10;Description automatically generated">
            <a:extLst>
              <a:ext uri="{FF2B5EF4-FFF2-40B4-BE49-F238E27FC236}">
                <a16:creationId xmlns:a16="http://schemas.microsoft.com/office/drawing/2014/main" id="{3AD155F0-B624-F516-C85D-BCCB7DF7A4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5907" y="457200"/>
            <a:ext cx="3241399" cy="1620700"/>
          </a:xfrm>
          <a:prstGeom prst="rect">
            <a:avLst/>
          </a:prstGeom>
        </p:spPr>
      </p:pic>
      <p:sp>
        <p:nvSpPr>
          <p:cNvPr id="15" name="TextBox 14">
            <a:extLst>
              <a:ext uri="{FF2B5EF4-FFF2-40B4-BE49-F238E27FC236}">
                <a16:creationId xmlns:a16="http://schemas.microsoft.com/office/drawing/2014/main" id="{2DCE9F70-62F1-B5ED-CB30-4098E3074A16}"/>
              </a:ext>
            </a:extLst>
          </p:cNvPr>
          <p:cNvSpPr txBox="1"/>
          <p:nvPr/>
        </p:nvSpPr>
        <p:spPr>
          <a:xfrm>
            <a:off x="530677" y="228600"/>
            <a:ext cx="4938469"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2.  Giải pháp cho doanh nghiệp</a:t>
            </a:r>
          </a:p>
        </p:txBody>
      </p:sp>
      <p:sp>
        <p:nvSpPr>
          <p:cNvPr id="3" name="TextBox 2">
            <a:extLst>
              <a:ext uri="{FF2B5EF4-FFF2-40B4-BE49-F238E27FC236}">
                <a16:creationId xmlns:a16="http://schemas.microsoft.com/office/drawing/2014/main" id="{11CA196E-9FEC-3E31-15B9-739A03FB918E}"/>
              </a:ext>
            </a:extLst>
          </p:cNvPr>
          <p:cNvSpPr txBox="1"/>
          <p:nvPr/>
        </p:nvSpPr>
        <p:spPr>
          <a:xfrm>
            <a:off x="7138465" y="2930884"/>
            <a:ext cx="3752491" cy="2031325"/>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Gói cao cấp Fiber optic đang không thật sự chất lượng</a:t>
            </a:r>
          </a:p>
          <a:p>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-&gt; Cần có những biện pháp thích hợp áp dụng lên gói Internet này để có thể giữ chân nhóm khách hàng tiềm năng này</a:t>
            </a:r>
          </a:p>
        </p:txBody>
      </p:sp>
      <p:sp>
        <p:nvSpPr>
          <p:cNvPr id="8" name="TextBox 7">
            <a:extLst>
              <a:ext uri="{FF2B5EF4-FFF2-40B4-BE49-F238E27FC236}">
                <a16:creationId xmlns:a16="http://schemas.microsoft.com/office/drawing/2014/main" id="{5560DFD6-4CF3-07DD-D0EE-45B6C60DB35A}"/>
              </a:ext>
            </a:extLst>
          </p:cNvPr>
          <p:cNvSpPr txBox="1"/>
          <p:nvPr/>
        </p:nvSpPr>
        <p:spPr>
          <a:xfrm>
            <a:off x="2154521" y="5577342"/>
            <a:ext cx="2339841"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InternetService</a:t>
            </a:r>
          </a:p>
        </p:txBody>
      </p:sp>
      <p:pic>
        <p:nvPicPr>
          <p:cNvPr id="7" name="Picture 6">
            <a:extLst>
              <a:ext uri="{FF2B5EF4-FFF2-40B4-BE49-F238E27FC236}">
                <a16:creationId xmlns:a16="http://schemas.microsoft.com/office/drawing/2014/main" id="{36E85526-8DF1-00D0-8FF9-A471618233E6}"/>
              </a:ext>
            </a:extLst>
          </p:cNvPr>
          <p:cNvPicPr>
            <a:picLocks noChangeAspect="1"/>
          </p:cNvPicPr>
          <p:nvPr/>
        </p:nvPicPr>
        <p:blipFill>
          <a:blip r:embed="rId3"/>
          <a:stretch>
            <a:fillRect/>
          </a:stretch>
        </p:blipFill>
        <p:spPr>
          <a:xfrm>
            <a:off x="804534" y="1138371"/>
            <a:ext cx="5291466" cy="4287644"/>
          </a:xfrm>
          <a:prstGeom prst="rect">
            <a:avLst/>
          </a:prstGeom>
        </p:spPr>
      </p:pic>
    </p:spTree>
    <p:extLst>
      <p:ext uri="{BB962C8B-B14F-4D97-AF65-F5344CB8AC3E}">
        <p14:creationId xmlns:p14="http://schemas.microsoft.com/office/powerpoint/2010/main" val="1328651469"/>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A2276B5-5512-7F4D-0E07-5C27DBB711DC}"/>
              </a:ext>
            </a:extLst>
          </p:cNvPr>
          <p:cNvPicPr>
            <a:picLocks noChangeAspect="1"/>
          </p:cNvPicPr>
          <p:nvPr/>
        </p:nvPicPr>
        <p:blipFill>
          <a:blip r:embed="rId2"/>
          <a:stretch>
            <a:fillRect/>
          </a:stretch>
        </p:blipFill>
        <p:spPr>
          <a:xfrm>
            <a:off x="364065" y="534245"/>
            <a:ext cx="10905066" cy="2589954"/>
          </a:xfrm>
          <a:prstGeom prst="rect">
            <a:avLst/>
          </a:prstGeom>
        </p:spPr>
      </p:pic>
      <p:pic>
        <p:nvPicPr>
          <p:cNvPr id="35" name="Picture 34">
            <a:extLst>
              <a:ext uri="{FF2B5EF4-FFF2-40B4-BE49-F238E27FC236}">
                <a16:creationId xmlns:a16="http://schemas.microsoft.com/office/drawing/2014/main" id="{1AACDF5C-D75D-2221-68C3-E8C7D516EAED}"/>
              </a:ext>
            </a:extLst>
          </p:cNvPr>
          <p:cNvPicPr>
            <a:picLocks noChangeAspect="1"/>
          </p:cNvPicPr>
          <p:nvPr/>
        </p:nvPicPr>
        <p:blipFill>
          <a:blip r:embed="rId3"/>
          <a:stretch>
            <a:fillRect/>
          </a:stretch>
        </p:blipFill>
        <p:spPr>
          <a:xfrm>
            <a:off x="389465" y="3368787"/>
            <a:ext cx="5427133" cy="2270957"/>
          </a:xfrm>
          <a:prstGeom prst="rect">
            <a:avLst/>
          </a:prstGeom>
        </p:spPr>
      </p:pic>
      <p:pic>
        <p:nvPicPr>
          <p:cNvPr id="41" name="Picture 40">
            <a:extLst>
              <a:ext uri="{FF2B5EF4-FFF2-40B4-BE49-F238E27FC236}">
                <a16:creationId xmlns:a16="http://schemas.microsoft.com/office/drawing/2014/main" id="{5D9B06F5-EA47-8CD6-8156-9EB07528F75A}"/>
              </a:ext>
            </a:extLst>
          </p:cNvPr>
          <p:cNvPicPr>
            <a:picLocks noChangeAspect="1"/>
          </p:cNvPicPr>
          <p:nvPr/>
        </p:nvPicPr>
        <p:blipFill>
          <a:blip r:embed="rId4"/>
          <a:stretch>
            <a:fillRect/>
          </a:stretch>
        </p:blipFill>
        <p:spPr>
          <a:xfrm>
            <a:off x="5816599" y="3368787"/>
            <a:ext cx="5173134" cy="2270013"/>
          </a:xfrm>
          <a:prstGeom prst="rect">
            <a:avLst/>
          </a:prstGeom>
        </p:spPr>
      </p:pic>
      <mc:AlternateContent xmlns:mc="http://schemas.openxmlformats.org/markup-compatibility/2006" xmlns:p14="http://schemas.microsoft.com/office/powerpoint/2010/main">
        <mc:Choice Requires="p14">
          <p:contentPart p14:bwMode="auto" r:id="rId5">
            <p14:nvContentPartPr>
              <p14:cNvPr id="51" name="Ink 50">
                <a:extLst>
                  <a:ext uri="{FF2B5EF4-FFF2-40B4-BE49-F238E27FC236}">
                    <a16:creationId xmlns:a16="http://schemas.microsoft.com/office/drawing/2014/main" id="{ECEAD275-24EA-A662-8CAB-E52BFC2F4D28}"/>
                  </a:ext>
                </a:extLst>
              </p14:cNvPr>
              <p14:cNvContentPartPr/>
              <p14:nvPr/>
            </p14:nvContentPartPr>
            <p14:xfrm>
              <a:off x="9600827" y="592533"/>
              <a:ext cx="360" cy="360"/>
            </p14:xfrm>
          </p:contentPart>
        </mc:Choice>
        <mc:Fallback xmlns="">
          <p:pic>
            <p:nvPicPr>
              <p:cNvPr id="51" name="Ink 50">
                <a:extLst>
                  <a:ext uri="{FF2B5EF4-FFF2-40B4-BE49-F238E27FC236}">
                    <a16:creationId xmlns:a16="http://schemas.microsoft.com/office/drawing/2014/main" id="{ECEAD275-24EA-A662-8CAB-E52BFC2F4D28}"/>
                  </a:ext>
                </a:extLst>
              </p:cNvPr>
              <p:cNvPicPr/>
              <p:nvPr/>
            </p:nvPicPr>
            <p:blipFill>
              <a:blip r:embed="rId6"/>
              <a:stretch>
                <a:fillRect/>
              </a:stretch>
            </p:blipFill>
            <p:spPr>
              <a:xfrm>
                <a:off x="9592187" y="583533"/>
                <a:ext cx="18000" cy="18000"/>
              </a:xfrm>
              <a:prstGeom prst="rect">
                <a:avLst/>
              </a:prstGeom>
            </p:spPr>
          </p:pic>
        </mc:Fallback>
      </mc:AlternateContent>
      <p:sp>
        <p:nvSpPr>
          <p:cNvPr id="55" name="Rectangle 54">
            <a:extLst>
              <a:ext uri="{FF2B5EF4-FFF2-40B4-BE49-F238E27FC236}">
                <a16:creationId xmlns:a16="http://schemas.microsoft.com/office/drawing/2014/main" id="{A463BCBA-2D63-69FE-BABF-0D46A79B98BA}"/>
              </a:ext>
            </a:extLst>
          </p:cNvPr>
          <p:cNvSpPr/>
          <p:nvPr/>
        </p:nvSpPr>
        <p:spPr>
          <a:xfrm>
            <a:off x="10710331" y="3367843"/>
            <a:ext cx="372534" cy="22709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6875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Graphical user interface, website&#10;&#10;Description automatically generated">
            <a:extLst>
              <a:ext uri="{FF2B5EF4-FFF2-40B4-BE49-F238E27FC236}">
                <a16:creationId xmlns:a16="http://schemas.microsoft.com/office/drawing/2014/main" id="{3AD155F0-B624-F516-C85D-BCCB7DF7A4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5907" y="457200"/>
            <a:ext cx="3241399" cy="1620700"/>
          </a:xfrm>
          <a:prstGeom prst="rect">
            <a:avLst/>
          </a:prstGeom>
        </p:spPr>
      </p:pic>
      <p:sp>
        <p:nvSpPr>
          <p:cNvPr id="15" name="TextBox 14">
            <a:extLst>
              <a:ext uri="{FF2B5EF4-FFF2-40B4-BE49-F238E27FC236}">
                <a16:creationId xmlns:a16="http://schemas.microsoft.com/office/drawing/2014/main" id="{2DCE9F70-62F1-B5ED-CB30-4098E3074A16}"/>
              </a:ext>
            </a:extLst>
          </p:cNvPr>
          <p:cNvSpPr txBox="1"/>
          <p:nvPr/>
        </p:nvSpPr>
        <p:spPr>
          <a:xfrm>
            <a:off x="530677" y="228600"/>
            <a:ext cx="4938469"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2.  Giải pháp cho doanh nghiệp</a:t>
            </a:r>
          </a:p>
        </p:txBody>
      </p:sp>
      <p:sp>
        <p:nvSpPr>
          <p:cNvPr id="3" name="TextBox 2">
            <a:extLst>
              <a:ext uri="{FF2B5EF4-FFF2-40B4-BE49-F238E27FC236}">
                <a16:creationId xmlns:a16="http://schemas.microsoft.com/office/drawing/2014/main" id="{11CA196E-9FEC-3E31-15B9-739A03FB918E}"/>
              </a:ext>
            </a:extLst>
          </p:cNvPr>
          <p:cNvSpPr txBox="1"/>
          <p:nvPr/>
        </p:nvSpPr>
        <p:spPr>
          <a:xfrm>
            <a:off x="7138465" y="2930884"/>
            <a:ext cx="3752491" cy="2308324"/>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Những gói dịch vụ đang thật sự rất tốt vì nó giúp giữ chân khách hàng cũng như cung cấp lợi nhuận tốt hơn cho công ty</a:t>
            </a:r>
          </a:p>
          <a:p>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-&gt; Cần đẩy mạnh quảng bá lợi ích/tầm quan trọng của những gói dịch vụ này đến đông đảo khách hàng</a:t>
            </a:r>
          </a:p>
        </p:txBody>
      </p:sp>
      <p:sp>
        <p:nvSpPr>
          <p:cNvPr id="8" name="TextBox 7">
            <a:extLst>
              <a:ext uri="{FF2B5EF4-FFF2-40B4-BE49-F238E27FC236}">
                <a16:creationId xmlns:a16="http://schemas.microsoft.com/office/drawing/2014/main" id="{5560DFD6-4CF3-07DD-D0EE-45B6C60DB35A}"/>
              </a:ext>
            </a:extLst>
          </p:cNvPr>
          <p:cNvSpPr txBox="1"/>
          <p:nvPr/>
        </p:nvSpPr>
        <p:spPr>
          <a:xfrm>
            <a:off x="0" y="5630527"/>
            <a:ext cx="8736435"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OnlineSecurity – OnlineBackup – DeviceProtection - TechSupport</a:t>
            </a:r>
          </a:p>
        </p:txBody>
      </p:sp>
      <p:pic>
        <p:nvPicPr>
          <p:cNvPr id="4" name="Picture 3">
            <a:extLst>
              <a:ext uri="{FF2B5EF4-FFF2-40B4-BE49-F238E27FC236}">
                <a16:creationId xmlns:a16="http://schemas.microsoft.com/office/drawing/2014/main" id="{0B7B3034-1682-DE88-1198-876B2ACBC3D5}"/>
              </a:ext>
            </a:extLst>
          </p:cNvPr>
          <p:cNvPicPr>
            <a:picLocks noChangeAspect="1"/>
          </p:cNvPicPr>
          <p:nvPr/>
        </p:nvPicPr>
        <p:blipFill>
          <a:blip r:embed="rId3"/>
          <a:stretch>
            <a:fillRect/>
          </a:stretch>
        </p:blipFill>
        <p:spPr>
          <a:xfrm>
            <a:off x="450565" y="1613957"/>
            <a:ext cx="5949228" cy="3046711"/>
          </a:xfrm>
          <a:prstGeom prst="rect">
            <a:avLst/>
          </a:prstGeom>
        </p:spPr>
      </p:pic>
    </p:spTree>
    <p:extLst>
      <p:ext uri="{BB962C8B-B14F-4D97-AF65-F5344CB8AC3E}">
        <p14:creationId xmlns:p14="http://schemas.microsoft.com/office/powerpoint/2010/main" val="2998103963"/>
      </p:ext>
    </p:extLst>
  </p:cSld>
  <p:clrMapOvr>
    <a:masterClrMapping/>
  </p:clrMapOvr>
  <p:transition spd="slow">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00F3172-6B73-7EE6-161A-3066ADD8FAE0}"/>
              </a:ext>
            </a:extLst>
          </p:cNvPr>
          <p:cNvPicPr>
            <a:picLocks noChangeAspect="1"/>
          </p:cNvPicPr>
          <p:nvPr/>
        </p:nvPicPr>
        <p:blipFill>
          <a:blip r:embed="rId2"/>
          <a:stretch>
            <a:fillRect/>
          </a:stretch>
        </p:blipFill>
        <p:spPr>
          <a:xfrm>
            <a:off x="873888" y="3192898"/>
            <a:ext cx="4580017" cy="2804403"/>
          </a:xfrm>
          <a:prstGeom prst="rect">
            <a:avLst/>
          </a:prstGeom>
        </p:spPr>
      </p:pic>
      <p:pic>
        <p:nvPicPr>
          <p:cNvPr id="14" name="Picture 13" descr="Graphical user interface, website&#10;&#10;Description automatically generated">
            <a:extLst>
              <a:ext uri="{FF2B5EF4-FFF2-40B4-BE49-F238E27FC236}">
                <a16:creationId xmlns:a16="http://schemas.microsoft.com/office/drawing/2014/main" id="{3AD155F0-B624-F516-C85D-BCCB7DF7A4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65907" y="457200"/>
            <a:ext cx="3241399" cy="1620700"/>
          </a:xfrm>
          <a:prstGeom prst="rect">
            <a:avLst/>
          </a:prstGeom>
        </p:spPr>
      </p:pic>
      <p:sp>
        <p:nvSpPr>
          <p:cNvPr id="15" name="TextBox 14">
            <a:extLst>
              <a:ext uri="{FF2B5EF4-FFF2-40B4-BE49-F238E27FC236}">
                <a16:creationId xmlns:a16="http://schemas.microsoft.com/office/drawing/2014/main" id="{2DCE9F70-62F1-B5ED-CB30-4098E3074A16}"/>
              </a:ext>
            </a:extLst>
          </p:cNvPr>
          <p:cNvSpPr txBox="1"/>
          <p:nvPr/>
        </p:nvSpPr>
        <p:spPr>
          <a:xfrm>
            <a:off x="530677" y="228600"/>
            <a:ext cx="4938469"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2.  Giải pháp cho doanh nghiệp</a:t>
            </a:r>
          </a:p>
        </p:txBody>
      </p:sp>
      <p:sp>
        <p:nvSpPr>
          <p:cNvPr id="3" name="TextBox 2">
            <a:extLst>
              <a:ext uri="{FF2B5EF4-FFF2-40B4-BE49-F238E27FC236}">
                <a16:creationId xmlns:a16="http://schemas.microsoft.com/office/drawing/2014/main" id="{11CA196E-9FEC-3E31-15B9-739A03FB918E}"/>
              </a:ext>
            </a:extLst>
          </p:cNvPr>
          <p:cNvSpPr txBox="1"/>
          <p:nvPr/>
        </p:nvSpPr>
        <p:spPr>
          <a:xfrm>
            <a:off x="7138465" y="2930884"/>
            <a:ext cx="3752491" cy="2308324"/>
          </a:xfrm>
          <a:prstGeom prst="rect">
            <a:avLst/>
          </a:prstGeom>
          <a:noFill/>
        </p:spPr>
        <p:txBody>
          <a:bodyPr wrap="square" rtlCol="0">
            <a:spAutoFit/>
          </a:bodyPr>
          <a:lstStyle/>
          <a:p>
            <a:pPr marL="285750" indent="-285750">
              <a:buFontTx/>
              <a:buChar char="-"/>
            </a:pPr>
            <a:r>
              <a:rPr lang="en-US">
                <a:latin typeface="Times New Roman" panose="02020603050405020304" pitchFamily="18" charset="0"/>
                <a:cs typeface="Times New Roman" panose="02020603050405020304" pitchFamily="18" charset="0"/>
              </a:rPr>
              <a:t>Hai gói dịch này đang thật sự không hấp dẫn vì người dùng có xu hướng rời đi khá cao</a:t>
            </a:r>
          </a:p>
          <a:p>
            <a:pPr marL="285750" indent="-285750">
              <a:buFontTx/>
              <a:buChar char="-"/>
            </a:pPr>
            <a:r>
              <a:rPr lang="en-US">
                <a:latin typeface="Times New Roman" panose="02020603050405020304" pitchFamily="18" charset="0"/>
                <a:cs typeface="Times New Roman" panose="02020603050405020304" pitchFamily="18" charset="0"/>
              </a:rPr>
              <a:t>Người dùng có xu hướng đăng kí hai gói dịch vụ này chung với nhau</a:t>
            </a:r>
          </a:p>
          <a:p>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-&gt; Cần có biện pháp cải thiện chất lượng của cả hai gói dịch vụ này</a:t>
            </a:r>
          </a:p>
        </p:txBody>
      </p:sp>
      <p:sp>
        <p:nvSpPr>
          <p:cNvPr id="8" name="TextBox 7">
            <a:extLst>
              <a:ext uri="{FF2B5EF4-FFF2-40B4-BE49-F238E27FC236}">
                <a16:creationId xmlns:a16="http://schemas.microsoft.com/office/drawing/2014/main" id="{5560DFD6-4CF3-07DD-D0EE-45B6C60DB35A}"/>
              </a:ext>
            </a:extLst>
          </p:cNvPr>
          <p:cNvSpPr txBox="1"/>
          <p:nvPr/>
        </p:nvSpPr>
        <p:spPr>
          <a:xfrm>
            <a:off x="1104182" y="6167735"/>
            <a:ext cx="4451230"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StreamingTV - StreamingMovies</a:t>
            </a:r>
          </a:p>
        </p:txBody>
      </p:sp>
      <p:pic>
        <p:nvPicPr>
          <p:cNvPr id="7" name="Picture 6">
            <a:extLst>
              <a:ext uri="{FF2B5EF4-FFF2-40B4-BE49-F238E27FC236}">
                <a16:creationId xmlns:a16="http://schemas.microsoft.com/office/drawing/2014/main" id="{C0F58DCB-622B-C27A-6C0F-E0A68DDAFBC0}"/>
              </a:ext>
            </a:extLst>
          </p:cNvPr>
          <p:cNvPicPr>
            <a:picLocks noChangeAspect="1"/>
          </p:cNvPicPr>
          <p:nvPr/>
        </p:nvPicPr>
        <p:blipFill>
          <a:blip r:embed="rId4"/>
          <a:stretch>
            <a:fillRect/>
          </a:stretch>
        </p:blipFill>
        <p:spPr>
          <a:xfrm>
            <a:off x="873888" y="624928"/>
            <a:ext cx="4595258" cy="2766300"/>
          </a:xfrm>
          <a:prstGeom prst="rect">
            <a:avLst/>
          </a:prstGeom>
        </p:spPr>
      </p:pic>
    </p:spTree>
    <p:extLst>
      <p:ext uri="{BB962C8B-B14F-4D97-AF65-F5344CB8AC3E}">
        <p14:creationId xmlns:p14="http://schemas.microsoft.com/office/powerpoint/2010/main" val="1814481561"/>
      </p:ext>
    </p:extLst>
  </p:cSld>
  <p:clrMapOvr>
    <a:masterClrMapping/>
  </p:clrMapOvr>
  <p:transition spd="slow">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Graphical user interface, website&#10;&#10;Description automatically generated">
            <a:extLst>
              <a:ext uri="{FF2B5EF4-FFF2-40B4-BE49-F238E27FC236}">
                <a16:creationId xmlns:a16="http://schemas.microsoft.com/office/drawing/2014/main" id="{3AD155F0-B624-F516-C85D-BCCB7DF7A4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5907" y="457200"/>
            <a:ext cx="3241399" cy="1620700"/>
          </a:xfrm>
          <a:prstGeom prst="rect">
            <a:avLst/>
          </a:prstGeom>
        </p:spPr>
      </p:pic>
      <p:sp>
        <p:nvSpPr>
          <p:cNvPr id="15" name="TextBox 14">
            <a:extLst>
              <a:ext uri="{FF2B5EF4-FFF2-40B4-BE49-F238E27FC236}">
                <a16:creationId xmlns:a16="http://schemas.microsoft.com/office/drawing/2014/main" id="{2DCE9F70-62F1-B5ED-CB30-4098E3074A16}"/>
              </a:ext>
            </a:extLst>
          </p:cNvPr>
          <p:cNvSpPr txBox="1"/>
          <p:nvPr/>
        </p:nvSpPr>
        <p:spPr>
          <a:xfrm>
            <a:off x="530677" y="228600"/>
            <a:ext cx="4938469"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2.  Giải pháp cho doanh nghiệp</a:t>
            </a:r>
          </a:p>
        </p:txBody>
      </p:sp>
      <p:sp>
        <p:nvSpPr>
          <p:cNvPr id="3" name="TextBox 2">
            <a:extLst>
              <a:ext uri="{FF2B5EF4-FFF2-40B4-BE49-F238E27FC236}">
                <a16:creationId xmlns:a16="http://schemas.microsoft.com/office/drawing/2014/main" id="{11CA196E-9FEC-3E31-15B9-739A03FB918E}"/>
              </a:ext>
            </a:extLst>
          </p:cNvPr>
          <p:cNvSpPr txBox="1"/>
          <p:nvPr/>
        </p:nvSpPr>
        <p:spPr>
          <a:xfrm>
            <a:off x="7138465" y="2930884"/>
            <a:ext cx="3972358" cy="2585323"/>
          </a:xfrm>
          <a:prstGeom prst="rect">
            <a:avLst/>
          </a:prstGeom>
          <a:noFill/>
        </p:spPr>
        <p:txBody>
          <a:bodyPr wrap="square" rtlCol="0">
            <a:spAutoFit/>
          </a:bodyPr>
          <a:lstStyle/>
          <a:p>
            <a:pPr marL="285750" indent="-285750">
              <a:buFontTx/>
              <a:buChar char="-"/>
            </a:pPr>
            <a:r>
              <a:rPr lang="en-US">
                <a:latin typeface="Times New Roman" panose="02020603050405020304" pitchFamily="18" charset="0"/>
                <a:cs typeface="Times New Roman" panose="02020603050405020304" pitchFamily="18" charset="0"/>
              </a:rPr>
              <a:t>Gói Contract thời lượng 2 năm có chất lượng thật sự ấn tượng</a:t>
            </a:r>
          </a:p>
          <a:p>
            <a:pPr marL="285750" indent="-285750">
              <a:buFontTx/>
              <a:buChar char="-"/>
            </a:pPr>
            <a:r>
              <a:rPr lang="en-US">
                <a:latin typeface="Times New Roman" panose="02020603050405020304" pitchFamily="18" charset="0"/>
                <a:cs typeface="Times New Roman" panose="02020603050405020304" pitchFamily="18" charset="0"/>
              </a:rPr>
              <a:t>Phương thức Electronic check của gói PaymentMethod đang không mang lại chất lượng như kì vọng</a:t>
            </a:r>
          </a:p>
          <a:p>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-&gt; Cần có biện pháp cải thiện chất lượng cũng như quảng bá rộng rãi đến người dùng đối với cả hai gói dịch vụ này</a:t>
            </a:r>
          </a:p>
        </p:txBody>
      </p:sp>
      <p:sp>
        <p:nvSpPr>
          <p:cNvPr id="8" name="TextBox 7">
            <a:extLst>
              <a:ext uri="{FF2B5EF4-FFF2-40B4-BE49-F238E27FC236}">
                <a16:creationId xmlns:a16="http://schemas.microsoft.com/office/drawing/2014/main" id="{5560DFD6-4CF3-07DD-D0EE-45B6C60DB35A}"/>
              </a:ext>
            </a:extLst>
          </p:cNvPr>
          <p:cNvSpPr txBox="1"/>
          <p:nvPr/>
        </p:nvSpPr>
        <p:spPr>
          <a:xfrm>
            <a:off x="1519304" y="5676030"/>
            <a:ext cx="4071667"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PaymentMethod - Contract</a:t>
            </a:r>
          </a:p>
        </p:txBody>
      </p:sp>
      <p:pic>
        <p:nvPicPr>
          <p:cNvPr id="9" name="Picture 8">
            <a:extLst>
              <a:ext uri="{FF2B5EF4-FFF2-40B4-BE49-F238E27FC236}">
                <a16:creationId xmlns:a16="http://schemas.microsoft.com/office/drawing/2014/main" id="{7DBB93C6-F2A7-740E-B45E-1138E3B80B67}"/>
              </a:ext>
            </a:extLst>
          </p:cNvPr>
          <p:cNvPicPr>
            <a:picLocks noChangeAspect="1"/>
          </p:cNvPicPr>
          <p:nvPr/>
        </p:nvPicPr>
        <p:blipFill>
          <a:blip r:embed="rId3"/>
          <a:stretch>
            <a:fillRect/>
          </a:stretch>
        </p:blipFill>
        <p:spPr>
          <a:xfrm>
            <a:off x="365440" y="1506043"/>
            <a:ext cx="6379396" cy="3661180"/>
          </a:xfrm>
          <a:prstGeom prst="rect">
            <a:avLst/>
          </a:prstGeom>
        </p:spPr>
      </p:pic>
    </p:spTree>
    <p:extLst>
      <p:ext uri="{BB962C8B-B14F-4D97-AF65-F5344CB8AC3E}">
        <p14:creationId xmlns:p14="http://schemas.microsoft.com/office/powerpoint/2010/main" val="3199469972"/>
      </p:ext>
    </p:extLst>
  </p:cSld>
  <p:clrMapOvr>
    <a:masterClrMapping/>
  </p:clrMapOvr>
  <p:transition spd="slow">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Graphical user interface, website&#10;&#10;Description automatically generated">
            <a:extLst>
              <a:ext uri="{FF2B5EF4-FFF2-40B4-BE49-F238E27FC236}">
                <a16:creationId xmlns:a16="http://schemas.microsoft.com/office/drawing/2014/main" id="{3AD155F0-B624-F516-C85D-BCCB7DF7A4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5907" y="457200"/>
            <a:ext cx="3241399" cy="1620700"/>
          </a:xfrm>
          <a:prstGeom prst="rect">
            <a:avLst/>
          </a:prstGeom>
        </p:spPr>
      </p:pic>
      <p:sp>
        <p:nvSpPr>
          <p:cNvPr id="15" name="TextBox 14">
            <a:extLst>
              <a:ext uri="{FF2B5EF4-FFF2-40B4-BE49-F238E27FC236}">
                <a16:creationId xmlns:a16="http://schemas.microsoft.com/office/drawing/2014/main" id="{2DCE9F70-62F1-B5ED-CB30-4098E3074A16}"/>
              </a:ext>
            </a:extLst>
          </p:cNvPr>
          <p:cNvSpPr txBox="1"/>
          <p:nvPr/>
        </p:nvSpPr>
        <p:spPr>
          <a:xfrm>
            <a:off x="530677" y="228600"/>
            <a:ext cx="4938469"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2.  Giải pháp cho doanh nghiệp</a:t>
            </a:r>
          </a:p>
        </p:txBody>
      </p:sp>
      <p:sp>
        <p:nvSpPr>
          <p:cNvPr id="3" name="TextBox 2">
            <a:extLst>
              <a:ext uri="{FF2B5EF4-FFF2-40B4-BE49-F238E27FC236}">
                <a16:creationId xmlns:a16="http://schemas.microsoft.com/office/drawing/2014/main" id="{11CA196E-9FEC-3E31-15B9-739A03FB918E}"/>
              </a:ext>
            </a:extLst>
          </p:cNvPr>
          <p:cNvSpPr txBox="1"/>
          <p:nvPr/>
        </p:nvSpPr>
        <p:spPr>
          <a:xfrm>
            <a:off x="7138465" y="2930884"/>
            <a:ext cx="3972358" cy="1754326"/>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Người dùng chi nhiều tiền hơn cho dịch vụ lại là người có xu hướng rời đi cao hơn</a:t>
            </a:r>
          </a:p>
          <a:p>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-&gt; Cần có sự chú ý đặc biệt vào nhóm người có chi tiêu cao trong tháng</a:t>
            </a:r>
          </a:p>
        </p:txBody>
      </p:sp>
      <p:sp>
        <p:nvSpPr>
          <p:cNvPr id="8" name="TextBox 7">
            <a:extLst>
              <a:ext uri="{FF2B5EF4-FFF2-40B4-BE49-F238E27FC236}">
                <a16:creationId xmlns:a16="http://schemas.microsoft.com/office/drawing/2014/main" id="{5560DFD6-4CF3-07DD-D0EE-45B6C60DB35A}"/>
              </a:ext>
            </a:extLst>
          </p:cNvPr>
          <p:cNvSpPr txBox="1"/>
          <p:nvPr/>
        </p:nvSpPr>
        <p:spPr>
          <a:xfrm>
            <a:off x="2103291" y="5624271"/>
            <a:ext cx="2414341"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MonthlyCharges</a:t>
            </a:r>
          </a:p>
        </p:txBody>
      </p:sp>
      <p:pic>
        <p:nvPicPr>
          <p:cNvPr id="4" name="Picture 3">
            <a:extLst>
              <a:ext uri="{FF2B5EF4-FFF2-40B4-BE49-F238E27FC236}">
                <a16:creationId xmlns:a16="http://schemas.microsoft.com/office/drawing/2014/main" id="{FAFAC54C-9648-3AC3-31B3-9A2495C6B6F7}"/>
              </a:ext>
            </a:extLst>
          </p:cNvPr>
          <p:cNvPicPr>
            <a:picLocks noChangeAspect="1"/>
          </p:cNvPicPr>
          <p:nvPr/>
        </p:nvPicPr>
        <p:blipFill>
          <a:blip r:embed="rId3"/>
          <a:stretch>
            <a:fillRect/>
          </a:stretch>
        </p:blipFill>
        <p:spPr>
          <a:xfrm>
            <a:off x="355032" y="1413598"/>
            <a:ext cx="6109339" cy="4030804"/>
          </a:xfrm>
          <a:prstGeom prst="rect">
            <a:avLst/>
          </a:prstGeom>
        </p:spPr>
      </p:pic>
    </p:spTree>
    <p:extLst>
      <p:ext uri="{BB962C8B-B14F-4D97-AF65-F5344CB8AC3E}">
        <p14:creationId xmlns:p14="http://schemas.microsoft.com/office/powerpoint/2010/main" val="1654763412"/>
      </p:ext>
    </p:extLst>
  </p:cSld>
  <p:clrMapOvr>
    <a:masterClrMapping/>
  </p:clrMapOvr>
  <p:transition spd="slow">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723101" y="2659559"/>
            <a:ext cx="5468900" cy="1538883"/>
          </a:xfrm>
          <a:prstGeom prst="rect">
            <a:avLst/>
          </a:prstGeom>
        </p:spPr>
        <p:txBody>
          <a:bodyPr wrap="square" lIns="0" tIns="0" rIns="0" bIns="0" anchor="t" anchorCtr="0">
            <a:spAutoFit/>
          </a:bodyPr>
          <a:lstStyle>
            <a:lvl1pPr algn="l" defTabSz="1828800" rtl="0" eaLnBrk="1" latinLnBrk="0" hangingPunct="1">
              <a:lnSpc>
                <a:spcPct val="90000"/>
              </a:lnSpc>
              <a:spcBef>
                <a:spcPct val="0"/>
              </a:spcBef>
              <a:buNone/>
              <a:defRPr sz="7200" b="1" kern="120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00000"/>
              </a:lnSpc>
            </a:pPr>
            <a:r>
              <a:rPr lang="en-US" sz="5000">
                <a:solidFill>
                  <a:schemeClr val="bg1"/>
                </a:solidFill>
              </a:rPr>
              <a:t>09 – Công việc tương lai </a:t>
            </a:r>
            <a:endParaRPr lang="en-US" sz="5000" dirty="0">
              <a:solidFill>
                <a:schemeClr val="bg1"/>
              </a:solidFill>
            </a:endParaRPr>
          </a:p>
        </p:txBody>
      </p:sp>
      <p:grpSp>
        <p:nvGrpSpPr>
          <p:cNvPr id="7" name="Group 6"/>
          <p:cNvGrpSpPr/>
          <p:nvPr/>
        </p:nvGrpSpPr>
        <p:grpSpPr>
          <a:xfrm>
            <a:off x="5670958" y="3000050"/>
            <a:ext cx="838200" cy="76200"/>
            <a:chOff x="3244850" y="3002280"/>
            <a:chExt cx="1752600" cy="152400"/>
          </a:xfrm>
          <a:solidFill>
            <a:schemeClr val="accent3"/>
          </a:solidFill>
        </p:grpSpPr>
        <p:sp>
          <p:nvSpPr>
            <p:cNvPr id="8" name="Rectangle 7"/>
            <p:cNvSpPr/>
            <p:nvPr/>
          </p:nvSpPr>
          <p:spPr>
            <a:xfrm>
              <a:off x="4121150" y="3002280"/>
              <a:ext cx="8763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244850" y="3002280"/>
              <a:ext cx="876300" cy="152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742601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Graphical user interface, website&#10;&#10;Description automatically generated">
            <a:extLst>
              <a:ext uri="{FF2B5EF4-FFF2-40B4-BE49-F238E27FC236}">
                <a16:creationId xmlns:a16="http://schemas.microsoft.com/office/drawing/2014/main" id="{3AD155F0-B624-F516-C85D-BCCB7DF7A4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5907" y="457200"/>
            <a:ext cx="3241399" cy="1620700"/>
          </a:xfrm>
          <a:prstGeom prst="rect">
            <a:avLst/>
          </a:prstGeom>
        </p:spPr>
      </p:pic>
      <p:sp>
        <p:nvSpPr>
          <p:cNvPr id="15" name="TextBox 14">
            <a:extLst>
              <a:ext uri="{FF2B5EF4-FFF2-40B4-BE49-F238E27FC236}">
                <a16:creationId xmlns:a16="http://schemas.microsoft.com/office/drawing/2014/main" id="{2DCE9F70-62F1-B5ED-CB30-4098E3074A16}"/>
              </a:ext>
            </a:extLst>
          </p:cNvPr>
          <p:cNvSpPr txBox="1"/>
          <p:nvPr/>
        </p:nvSpPr>
        <p:spPr>
          <a:xfrm>
            <a:off x="530678" y="228600"/>
            <a:ext cx="3014780"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Công việc tương lai</a:t>
            </a:r>
          </a:p>
        </p:txBody>
      </p:sp>
      <p:sp>
        <p:nvSpPr>
          <p:cNvPr id="7" name="TextBox 6">
            <a:extLst>
              <a:ext uri="{FF2B5EF4-FFF2-40B4-BE49-F238E27FC236}">
                <a16:creationId xmlns:a16="http://schemas.microsoft.com/office/drawing/2014/main" id="{6E02D5E0-A64E-F09A-8D91-5F13A989B647}"/>
              </a:ext>
            </a:extLst>
          </p:cNvPr>
          <p:cNvSpPr txBox="1"/>
          <p:nvPr/>
        </p:nvSpPr>
        <p:spPr>
          <a:xfrm>
            <a:off x="925901" y="1262292"/>
            <a:ext cx="5854461" cy="1631216"/>
          </a:xfrm>
          <a:prstGeom prst="rect">
            <a:avLst/>
          </a:prstGeom>
          <a:noFill/>
        </p:spPr>
        <p:txBody>
          <a:bodyPr wrap="square" rtlCol="0">
            <a:spAutoFit/>
          </a:bodyPr>
          <a:lstStyle/>
          <a:p>
            <a:r>
              <a:rPr lang="en-US" sz="2000">
                <a:solidFill>
                  <a:srgbClr val="FF0000"/>
                </a:solidFill>
                <a:latin typeface="Times New Roman" panose="02020603050405020304" pitchFamily="18" charset="0"/>
                <a:cs typeface="Times New Roman" panose="02020603050405020304" pitchFamily="18" charset="0"/>
              </a:rPr>
              <a:t>- Tiếp cận bài toàn một cách thực tế hơn bằng bộ dữ liệu phức tạp hơn nhiều trường dữ liệu cụ thể hơn: trường địa lý, trường thời gian, lý do khách hàng rời mạng, những chi tiết cụ thể trong những gói dịch vụ, gói cước,….</a:t>
            </a:r>
          </a:p>
        </p:txBody>
      </p:sp>
      <p:sp>
        <p:nvSpPr>
          <p:cNvPr id="9" name="TextBox 8">
            <a:extLst>
              <a:ext uri="{FF2B5EF4-FFF2-40B4-BE49-F238E27FC236}">
                <a16:creationId xmlns:a16="http://schemas.microsoft.com/office/drawing/2014/main" id="{6BF5824F-8D5A-8760-7559-FC5B2227A6C6}"/>
              </a:ext>
            </a:extLst>
          </p:cNvPr>
          <p:cNvSpPr txBox="1"/>
          <p:nvPr/>
        </p:nvSpPr>
        <p:spPr>
          <a:xfrm>
            <a:off x="925900" y="3222742"/>
            <a:ext cx="5854461" cy="707886"/>
          </a:xfrm>
          <a:prstGeom prst="rect">
            <a:avLst/>
          </a:prstGeom>
          <a:noFill/>
        </p:spPr>
        <p:txBody>
          <a:bodyPr wrap="square" rtlCol="0">
            <a:spAutoFit/>
          </a:bodyPr>
          <a:lstStyle/>
          <a:p>
            <a:r>
              <a:rPr lang="en-US" sz="2000">
                <a:solidFill>
                  <a:srgbClr val="FF0000"/>
                </a:solidFill>
                <a:latin typeface="Times New Roman" panose="02020603050405020304" pitchFamily="18" charset="0"/>
                <a:cs typeface="Times New Roman" panose="02020603050405020304" pitchFamily="18" charset="0"/>
              </a:rPr>
              <a:t>- Sử dụng những phương pháp xử lý mất cân bằng dữ liệu phức tạp và hiệu quả hơn</a:t>
            </a:r>
          </a:p>
        </p:txBody>
      </p:sp>
      <p:sp>
        <p:nvSpPr>
          <p:cNvPr id="10" name="TextBox 9">
            <a:extLst>
              <a:ext uri="{FF2B5EF4-FFF2-40B4-BE49-F238E27FC236}">
                <a16:creationId xmlns:a16="http://schemas.microsoft.com/office/drawing/2014/main" id="{7F44A4AE-032C-4E48-EBF6-82F22139D129}"/>
              </a:ext>
            </a:extLst>
          </p:cNvPr>
          <p:cNvSpPr txBox="1"/>
          <p:nvPr/>
        </p:nvSpPr>
        <p:spPr>
          <a:xfrm>
            <a:off x="925900" y="4259862"/>
            <a:ext cx="5854461" cy="1015663"/>
          </a:xfrm>
          <a:prstGeom prst="rect">
            <a:avLst/>
          </a:prstGeom>
          <a:noFill/>
        </p:spPr>
        <p:txBody>
          <a:bodyPr wrap="square" rtlCol="0">
            <a:spAutoFit/>
          </a:bodyPr>
          <a:lstStyle/>
          <a:p>
            <a:r>
              <a:rPr lang="en-US" sz="2000">
                <a:solidFill>
                  <a:srgbClr val="FF0000"/>
                </a:solidFill>
                <a:latin typeface="Times New Roman" panose="02020603050405020304" pitchFamily="18" charset="0"/>
                <a:cs typeface="Times New Roman" panose="02020603050405020304" pitchFamily="18" charset="0"/>
              </a:rPr>
              <a:t>- Loại bỏ những trường dữ liệu không quan trọng để cải thiện thời gian chạy của mô hình khi bài toán được scale với diện rộng</a:t>
            </a:r>
          </a:p>
        </p:txBody>
      </p:sp>
    </p:spTree>
    <p:extLst>
      <p:ext uri="{BB962C8B-B14F-4D97-AF65-F5344CB8AC3E}">
        <p14:creationId xmlns:p14="http://schemas.microsoft.com/office/powerpoint/2010/main" val="18875907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723101" y="2659559"/>
            <a:ext cx="5468900" cy="769441"/>
          </a:xfrm>
          <a:prstGeom prst="rect">
            <a:avLst/>
          </a:prstGeom>
        </p:spPr>
        <p:txBody>
          <a:bodyPr wrap="square" lIns="0" tIns="0" rIns="0" bIns="0" anchor="t" anchorCtr="0">
            <a:spAutoFit/>
          </a:bodyPr>
          <a:lstStyle>
            <a:lvl1pPr algn="l" defTabSz="1828800" rtl="0" eaLnBrk="1" latinLnBrk="0" hangingPunct="1">
              <a:lnSpc>
                <a:spcPct val="90000"/>
              </a:lnSpc>
              <a:spcBef>
                <a:spcPct val="0"/>
              </a:spcBef>
              <a:buNone/>
              <a:defRPr sz="7200" b="1" kern="120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00000"/>
              </a:lnSpc>
            </a:pPr>
            <a:r>
              <a:rPr lang="en-US" sz="5000">
                <a:solidFill>
                  <a:schemeClr val="bg1"/>
                </a:solidFill>
              </a:rPr>
              <a:t>KẾT THÚC</a:t>
            </a:r>
            <a:endParaRPr lang="en-US" sz="5000" dirty="0">
              <a:solidFill>
                <a:schemeClr val="bg1"/>
              </a:solidFill>
            </a:endParaRPr>
          </a:p>
        </p:txBody>
      </p:sp>
      <p:grpSp>
        <p:nvGrpSpPr>
          <p:cNvPr id="7" name="Group 6"/>
          <p:cNvGrpSpPr/>
          <p:nvPr/>
        </p:nvGrpSpPr>
        <p:grpSpPr>
          <a:xfrm>
            <a:off x="5670958" y="3000050"/>
            <a:ext cx="838200" cy="76200"/>
            <a:chOff x="3244850" y="3002280"/>
            <a:chExt cx="1752600" cy="152400"/>
          </a:xfrm>
          <a:solidFill>
            <a:schemeClr val="accent3"/>
          </a:solidFill>
        </p:grpSpPr>
        <p:sp>
          <p:nvSpPr>
            <p:cNvPr id="8" name="Rectangle 7"/>
            <p:cNvSpPr/>
            <p:nvPr/>
          </p:nvSpPr>
          <p:spPr>
            <a:xfrm>
              <a:off x="4121150" y="3002280"/>
              <a:ext cx="8763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244850" y="3002280"/>
              <a:ext cx="876300" cy="152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 Placeholder 8">
            <a:extLst>
              <a:ext uri="{FF2B5EF4-FFF2-40B4-BE49-F238E27FC236}">
                <a16:creationId xmlns:a16="http://schemas.microsoft.com/office/drawing/2014/main" id="{FC7371D7-ABB5-0EF6-A871-741889FC7879}"/>
              </a:ext>
            </a:extLst>
          </p:cNvPr>
          <p:cNvSpPr txBox="1">
            <a:spLocks/>
          </p:cNvSpPr>
          <p:nvPr/>
        </p:nvSpPr>
        <p:spPr>
          <a:xfrm>
            <a:off x="5880508" y="5365629"/>
            <a:ext cx="4002656" cy="1026545"/>
          </a:xfrm>
        </p:spPr>
        <p:txBody>
          <a:bodyPr>
            <a:norm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ctr">
              <a:buNone/>
            </a:pPr>
            <a:r>
              <a:rPr lang="en-US" sz="1600" b="1">
                <a:solidFill>
                  <a:schemeClr val="bg1"/>
                </a:solidFill>
                <a:latin typeface="Times New Roman" panose="02020603050405020304" pitchFamily="18" charset="0"/>
                <a:cs typeface="Times New Roman" panose="02020603050405020304" pitchFamily="18" charset="0"/>
              </a:rPr>
              <a:t>LÊ PHƯỚC CƯỜNG</a:t>
            </a:r>
          </a:p>
          <a:p>
            <a:pPr lvl="1" algn="ctr"/>
            <a:endParaRPr lang="en-US" sz="1600" b="1">
              <a:solidFill>
                <a:schemeClr val="bg1"/>
              </a:solidFill>
              <a:latin typeface="Times New Roman" panose="02020603050405020304" pitchFamily="18" charset="0"/>
              <a:cs typeface="Times New Roman" panose="02020603050405020304" pitchFamily="18" charset="0"/>
            </a:endParaRPr>
          </a:p>
          <a:p>
            <a:pPr marL="457200" lvl="1" indent="0" algn="ctr">
              <a:buNone/>
            </a:pPr>
            <a:r>
              <a:rPr lang="en-US" sz="1600" b="1">
                <a:solidFill>
                  <a:schemeClr val="bg1"/>
                </a:solidFill>
                <a:latin typeface="Times New Roman" panose="02020603050405020304" pitchFamily="18" charset="0"/>
                <a:cs typeface="Times New Roman" panose="02020603050405020304" pitchFamily="18" charset="0"/>
              </a:rPr>
              <a:t>Mentor: ỨNG KIM PHƯỢNG</a:t>
            </a:r>
            <a:endParaRPr lang="en-US" sz="16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36998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90BD7C6D-8756-0C02-9927-529E38E9D4E5}"/>
              </a:ext>
            </a:extLst>
          </p:cNvPr>
          <p:cNvPicPr>
            <a:picLocks noChangeAspect="1"/>
          </p:cNvPicPr>
          <p:nvPr/>
        </p:nvPicPr>
        <p:blipFill>
          <a:blip r:embed="rId3"/>
          <a:stretch>
            <a:fillRect/>
          </a:stretch>
        </p:blipFill>
        <p:spPr>
          <a:xfrm>
            <a:off x="1009930" y="1014210"/>
            <a:ext cx="4475252" cy="4829579"/>
          </a:xfrm>
          <a:prstGeom prst="rect">
            <a:avLst/>
          </a:prstGeom>
        </p:spPr>
      </p:pic>
      <p:pic>
        <p:nvPicPr>
          <p:cNvPr id="3" name="Picture 2">
            <a:extLst>
              <a:ext uri="{FF2B5EF4-FFF2-40B4-BE49-F238E27FC236}">
                <a16:creationId xmlns:a16="http://schemas.microsoft.com/office/drawing/2014/main" id="{0415C97D-DFC9-C577-9E8B-1162AA0B52A3}"/>
              </a:ext>
            </a:extLst>
          </p:cNvPr>
          <p:cNvPicPr>
            <a:picLocks noChangeAspect="1"/>
          </p:cNvPicPr>
          <p:nvPr/>
        </p:nvPicPr>
        <p:blipFill>
          <a:blip r:embed="rId4"/>
          <a:stretch>
            <a:fillRect/>
          </a:stretch>
        </p:blipFill>
        <p:spPr>
          <a:xfrm>
            <a:off x="6025524" y="2059917"/>
            <a:ext cx="4679085" cy="674816"/>
          </a:xfrm>
          <a:prstGeom prst="rect">
            <a:avLst/>
          </a:prstGeom>
        </p:spPr>
      </p:pic>
    </p:spTree>
    <p:extLst>
      <p:ext uri="{BB962C8B-B14F-4D97-AF65-F5344CB8AC3E}">
        <p14:creationId xmlns:p14="http://schemas.microsoft.com/office/powerpoint/2010/main" val="41782053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723101" y="2659559"/>
            <a:ext cx="5468900" cy="1538883"/>
          </a:xfrm>
          <a:prstGeom prst="rect">
            <a:avLst/>
          </a:prstGeom>
        </p:spPr>
        <p:txBody>
          <a:bodyPr wrap="square" lIns="0" tIns="0" rIns="0" bIns="0" anchor="t" anchorCtr="0">
            <a:spAutoFit/>
          </a:bodyPr>
          <a:lstStyle>
            <a:lvl1pPr algn="l" defTabSz="1828800" rtl="0" eaLnBrk="1" latinLnBrk="0" hangingPunct="1">
              <a:lnSpc>
                <a:spcPct val="90000"/>
              </a:lnSpc>
              <a:spcBef>
                <a:spcPct val="0"/>
              </a:spcBef>
              <a:buNone/>
              <a:defRPr sz="7200" b="1" kern="120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00000"/>
              </a:lnSpc>
            </a:pPr>
            <a:r>
              <a:rPr lang="en-US" sz="5000">
                <a:solidFill>
                  <a:schemeClr val="bg1"/>
                </a:solidFill>
              </a:rPr>
              <a:t>03 – Làm sạch  dữ liệu</a:t>
            </a:r>
            <a:endParaRPr lang="en-US" sz="5000" dirty="0">
              <a:solidFill>
                <a:schemeClr val="bg1"/>
              </a:solidFill>
            </a:endParaRPr>
          </a:p>
        </p:txBody>
      </p:sp>
      <p:grpSp>
        <p:nvGrpSpPr>
          <p:cNvPr id="7" name="Group 6"/>
          <p:cNvGrpSpPr/>
          <p:nvPr/>
        </p:nvGrpSpPr>
        <p:grpSpPr>
          <a:xfrm>
            <a:off x="5670958" y="3000050"/>
            <a:ext cx="838200" cy="76200"/>
            <a:chOff x="3244850" y="3002280"/>
            <a:chExt cx="1752600" cy="152400"/>
          </a:xfrm>
          <a:solidFill>
            <a:schemeClr val="accent3"/>
          </a:solidFill>
        </p:grpSpPr>
        <p:sp>
          <p:nvSpPr>
            <p:cNvPr id="8" name="Rectangle 7"/>
            <p:cNvSpPr/>
            <p:nvPr/>
          </p:nvSpPr>
          <p:spPr>
            <a:xfrm>
              <a:off x="4121150" y="3002280"/>
              <a:ext cx="8763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244850" y="3002280"/>
              <a:ext cx="876300" cy="152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23787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C10F95-1146-B315-AD6F-C9EF59036FB1}"/>
              </a:ext>
            </a:extLst>
          </p:cNvPr>
          <p:cNvPicPr>
            <a:picLocks noChangeAspect="1"/>
          </p:cNvPicPr>
          <p:nvPr/>
        </p:nvPicPr>
        <p:blipFill>
          <a:blip r:embed="rId2"/>
          <a:stretch>
            <a:fillRect/>
          </a:stretch>
        </p:blipFill>
        <p:spPr>
          <a:xfrm>
            <a:off x="328772" y="445741"/>
            <a:ext cx="8611247" cy="841191"/>
          </a:xfrm>
          <a:prstGeom prst="rect">
            <a:avLst/>
          </a:prstGeom>
        </p:spPr>
      </p:pic>
      <p:pic>
        <p:nvPicPr>
          <p:cNvPr id="17" name="Picture 16">
            <a:extLst>
              <a:ext uri="{FF2B5EF4-FFF2-40B4-BE49-F238E27FC236}">
                <a16:creationId xmlns:a16="http://schemas.microsoft.com/office/drawing/2014/main" id="{8B13C8D7-73CF-A1C4-1429-A9A286F11987}"/>
              </a:ext>
            </a:extLst>
          </p:cNvPr>
          <p:cNvPicPr>
            <a:picLocks noChangeAspect="1"/>
          </p:cNvPicPr>
          <p:nvPr/>
        </p:nvPicPr>
        <p:blipFill>
          <a:blip r:embed="rId3"/>
          <a:stretch>
            <a:fillRect/>
          </a:stretch>
        </p:blipFill>
        <p:spPr>
          <a:xfrm>
            <a:off x="665738" y="1583487"/>
            <a:ext cx="3833192" cy="4656223"/>
          </a:xfrm>
          <a:prstGeom prst="rect">
            <a:avLst/>
          </a:prstGeom>
        </p:spPr>
      </p:pic>
      <p:sp>
        <p:nvSpPr>
          <p:cNvPr id="18" name="Rectangle 17">
            <a:extLst>
              <a:ext uri="{FF2B5EF4-FFF2-40B4-BE49-F238E27FC236}">
                <a16:creationId xmlns:a16="http://schemas.microsoft.com/office/drawing/2014/main" id="{2462F173-CFEF-EAAE-7AFE-FABBF6CDA5DF}"/>
              </a:ext>
            </a:extLst>
          </p:cNvPr>
          <p:cNvSpPr/>
          <p:nvPr/>
        </p:nvSpPr>
        <p:spPr>
          <a:xfrm>
            <a:off x="767338" y="5681133"/>
            <a:ext cx="3731592" cy="2116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A68A3FE0-AA7F-DA40-1065-677B190C3143}"/>
              </a:ext>
            </a:extLst>
          </p:cNvPr>
          <p:cNvPicPr>
            <a:picLocks noChangeAspect="1"/>
          </p:cNvPicPr>
          <p:nvPr/>
        </p:nvPicPr>
        <p:blipFill>
          <a:blip r:embed="rId4"/>
          <a:stretch>
            <a:fillRect/>
          </a:stretch>
        </p:blipFill>
        <p:spPr>
          <a:xfrm>
            <a:off x="4876799" y="2450814"/>
            <a:ext cx="6089215" cy="693480"/>
          </a:xfrm>
          <a:prstGeom prst="rect">
            <a:avLst/>
          </a:prstGeom>
        </p:spPr>
      </p:pic>
      <p:pic>
        <p:nvPicPr>
          <p:cNvPr id="22" name="Picture 21">
            <a:extLst>
              <a:ext uri="{FF2B5EF4-FFF2-40B4-BE49-F238E27FC236}">
                <a16:creationId xmlns:a16="http://schemas.microsoft.com/office/drawing/2014/main" id="{270DFF64-7D0E-15A8-499C-82151D72AD77}"/>
              </a:ext>
            </a:extLst>
          </p:cNvPr>
          <p:cNvPicPr>
            <a:picLocks noChangeAspect="1"/>
          </p:cNvPicPr>
          <p:nvPr/>
        </p:nvPicPr>
        <p:blipFill>
          <a:blip r:embed="rId5"/>
          <a:stretch>
            <a:fillRect/>
          </a:stretch>
        </p:blipFill>
        <p:spPr>
          <a:xfrm>
            <a:off x="4876799" y="3144294"/>
            <a:ext cx="6089215" cy="662997"/>
          </a:xfrm>
          <a:prstGeom prst="rect">
            <a:avLst/>
          </a:prstGeom>
        </p:spPr>
      </p:pic>
      <p:sp>
        <p:nvSpPr>
          <p:cNvPr id="2" name="Rectangle 1">
            <a:extLst>
              <a:ext uri="{FF2B5EF4-FFF2-40B4-BE49-F238E27FC236}">
                <a16:creationId xmlns:a16="http://schemas.microsoft.com/office/drawing/2014/main" id="{67FC4159-761B-C168-E229-85DBEDA18618}"/>
              </a:ext>
            </a:extLst>
          </p:cNvPr>
          <p:cNvSpPr/>
          <p:nvPr/>
        </p:nvSpPr>
        <p:spPr>
          <a:xfrm>
            <a:off x="10081647" y="3111303"/>
            <a:ext cx="596685" cy="63539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942BB5B-F96B-0585-1B3A-6056F01F5335}"/>
              </a:ext>
            </a:extLst>
          </p:cNvPr>
          <p:cNvPicPr>
            <a:picLocks noChangeAspect="1"/>
          </p:cNvPicPr>
          <p:nvPr/>
        </p:nvPicPr>
        <p:blipFill>
          <a:blip r:embed="rId6"/>
          <a:stretch>
            <a:fillRect/>
          </a:stretch>
        </p:blipFill>
        <p:spPr>
          <a:xfrm>
            <a:off x="665738" y="1932608"/>
            <a:ext cx="3886897" cy="4307102"/>
          </a:xfrm>
          <a:prstGeom prst="rect">
            <a:avLst/>
          </a:prstGeom>
        </p:spPr>
      </p:pic>
      <p:pic>
        <p:nvPicPr>
          <p:cNvPr id="6" name="Picture 5">
            <a:extLst>
              <a:ext uri="{FF2B5EF4-FFF2-40B4-BE49-F238E27FC236}">
                <a16:creationId xmlns:a16="http://schemas.microsoft.com/office/drawing/2014/main" id="{8DDE1EDC-F40C-059A-EF1D-9A319A87CDBA}"/>
              </a:ext>
            </a:extLst>
          </p:cNvPr>
          <p:cNvPicPr>
            <a:picLocks noChangeAspect="1"/>
          </p:cNvPicPr>
          <p:nvPr/>
        </p:nvPicPr>
        <p:blipFill>
          <a:blip r:embed="rId7"/>
          <a:stretch>
            <a:fillRect/>
          </a:stretch>
        </p:blipFill>
        <p:spPr>
          <a:xfrm>
            <a:off x="4876799" y="4144332"/>
            <a:ext cx="5350829" cy="427668"/>
          </a:xfrm>
          <a:prstGeom prst="rect">
            <a:avLst/>
          </a:prstGeom>
        </p:spPr>
      </p:pic>
      <p:sp>
        <p:nvSpPr>
          <p:cNvPr id="10" name="Rectangle 9">
            <a:extLst>
              <a:ext uri="{FF2B5EF4-FFF2-40B4-BE49-F238E27FC236}">
                <a16:creationId xmlns:a16="http://schemas.microsoft.com/office/drawing/2014/main" id="{20FDCD60-34B0-0637-EDE6-909729ABE755}"/>
              </a:ext>
            </a:extLst>
          </p:cNvPr>
          <p:cNvSpPr/>
          <p:nvPr/>
        </p:nvSpPr>
        <p:spPr>
          <a:xfrm>
            <a:off x="7487728" y="2479857"/>
            <a:ext cx="301925" cy="6629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arn(inVertical)">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barn(inVertical)">
                                      <p:cBhvr>
                                        <p:cTn id="15" dur="500"/>
                                        <p:tgtEl>
                                          <p:spTgt spid="20"/>
                                        </p:tgtEl>
                                      </p:cBhvr>
                                    </p:animEffect>
                                  </p:childTnLst>
                                </p:cTn>
                              </p:par>
                              <p:par>
                                <p:cTn id="16" presetID="16" presetClass="entr" presetSubtype="21"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barn(inVertical)">
                                      <p:cBhvr>
                                        <p:cTn id="18" dur="500"/>
                                        <p:tgtEl>
                                          <p:spTgt spid="22"/>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arn(inVertical)">
                                      <p:cBhvr>
                                        <p:cTn id="21" dur="500"/>
                                        <p:tgtEl>
                                          <p:spTgt spid="2"/>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arn(inVertical)">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barn(inVertical)">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barn(inVertical)">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 grpId="0" animBg="1"/>
      <p:bldP spid="10" grpId="0" animBg="1"/>
    </p:bldLst>
  </p:timing>
</p:sld>
</file>

<file path=ppt/theme/theme1.xml><?xml version="1.0" encoding="utf-8"?>
<a:theme xmlns:a="http://schemas.openxmlformats.org/drawingml/2006/main" name="Office Theme">
  <a:themeElements>
    <a:clrScheme name="Custom 3">
      <a:dk1>
        <a:srgbClr val="494949"/>
      </a:dk1>
      <a:lt1>
        <a:srgbClr val="FFFFFF"/>
      </a:lt1>
      <a:dk2>
        <a:srgbClr val="494949"/>
      </a:dk2>
      <a:lt2>
        <a:srgbClr val="FFFFFF"/>
      </a:lt2>
      <a:accent1>
        <a:srgbClr val="EE0033"/>
      </a:accent1>
      <a:accent2>
        <a:srgbClr val="98010A"/>
      </a:accent2>
      <a:accent3>
        <a:srgbClr val="CC020E"/>
      </a:accent3>
      <a:accent4>
        <a:srgbClr val="FDE0E6"/>
      </a:accent4>
      <a:accent5>
        <a:srgbClr val="B5B4B4"/>
      </a:accent5>
      <a:accent6>
        <a:srgbClr val="44494D"/>
      </a:accent6>
      <a:hlink>
        <a:srgbClr val="00A09C"/>
      </a:hlink>
      <a:folHlink>
        <a:srgbClr val="FFC000"/>
      </a:folHlink>
    </a:clrScheme>
    <a:fontScheme name="Custom 1">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10379</TotalTime>
  <Words>1956</Words>
  <Application>Microsoft Office PowerPoint</Application>
  <PresentationFormat>Widescreen</PresentationFormat>
  <Paragraphs>221</Paragraphs>
  <Slides>66</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66</vt:i4>
      </vt:variant>
    </vt:vector>
  </HeadingPairs>
  <TitlesOfParts>
    <vt:vector size="76" baseType="lpstr">
      <vt:lpstr>Arial</vt:lpstr>
      <vt:lpstr>Calibri</vt:lpstr>
      <vt:lpstr>Lato</vt:lpstr>
      <vt:lpstr>Lato Black</vt:lpstr>
      <vt:lpstr>Montserrat</vt:lpstr>
      <vt:lpstr>Open Sans</vt:lpstr>
      <vt:lpstr>Open Sans Light</vt:lpstr>
      <vt:lpstr>Open Sans Semibold</vt:lpstr>
      <vt:lpstr>Times New Roman</vt:lpstr>
      <vt:lpstr>Office Theme</vt:lpstr>
      <vt:lpstr>CUSTOMERS CHURN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SimpleSmart</dc:creator>
  <cp:lastModifiedBy>Cuong Le Phuoc</cp:lastModifiedBy>
  <cp:revision>1113</cp:revision>
  <dcterms:created xsi:type="dcterms:W3CDTF">2015-02-03T13:50:57Z</dcterms:created>
  <dcterms:modified xsi:type="dcterms:W3CDTF">2022-06-21T09:21:53Z</dcterms:modified>
</cp:coreProperties>
</file>